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1"/>
  </p:notesMasterIdLst>
  <p:sldIdLst>
    <p:sldId id="263" r:id="rId2"/>
    <p:sldId id="264" r:id="rId3"/>
    <p:sldId id="256" r:id="rId4"/>
    <p:sldId id="267" r:id="rId5"/>
    <p:sldId id="269" r:id="rId6"/>
    <p:sldId id="268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83" r:id="rId17"/>
    <p:sldId id="279" r:id="rId18"/>
    <p:sldId id="281" r:id="rId19"/>
    <p:sldId id="282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735"/>
    <a:srgbClr val="672624"/>
    <a:srgbClr val="A64D4B"/>
    <a:srgbClr val="642523"/>
    <a:srgbClr val="FF1A1A"/>
    <a:srgbClr val="A0403E"/>
    <a:srgbClr val="F6EEED"/>
    <a:srgbClr val="ECD375"/>
    <a:srgbClr val="B58B37"/>
    <a:srgbClr val="517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250" autoAdjust="0"/>
  </p:normalViewPr>
  <p:slideViewPr>
    <p:cSldViewPr snapToGrid="0">
      <p:cViewPr varScale="1">
        <p:scale>
          <a:sx n="91" d="100"/>
          <a:sy n="91" d="100"/>
        </p:scale>
        <p:origin x="12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83562992125986E-2"/>
          <c:y val="2.578124841404722E-2"/>
          <c:w val="0.92514961534696671"/>
          <c:h val="0.848242935024425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Detectados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H10</c:v>
                </c:pt>
                <c:pt idx="1">
                  <c:v>H9</c:v>
                </c:pt>
                <c:pt idx="2">
                  <c:v>H8</c:v>
                </c:pt>
                <c:pt idx="3">
                  <c:v>H7</c:v>
                </c:pt>
                <c:pt idx="4">
                  <c:v>H6</c:v>
                </c:pt>
                <c:pt idx="5">
                  <c:v>H5</c:v>
                </c:pt>
                <c:pt idx="6">
                  <c:v>H4</c:v>
                </c:pt>
                <c:pt idx="7">
                  <c:v>H3</c:v>
                </c:pt>
                <c:pt idx="8">
                  <c:v>H2</c:v>
                </c:pt>
                <c:pt idx="9">
                  <c:v>H1</c:v>
                </c:pt>
              </c:strCache>
            </c:strRef>
          </c:cat>
          <c:val>
            <c:numRef>
              <c:f>Hoja1!$B$2:$B$11</c:f>
              <c:numCache>
                <c:formatCode>General</c:formatCode>
                <c:ptCount val="10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9</c:v>
                </c:pt>
                <c:pt idx="5">
                  <c:v>1</c:v>
                </c:pt>
                <c:pt idx="6">
                  <c:v>3</c:v>
                </c:pt>
                <c:pt idx="7">
                  <c:v>13</c:v>
                </c:pt>
                <c:pt idx="8">
                  <c:v>4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47-478F-807B-BD311C48A48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 detectar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Hoja1!$A$2:$A$11</c:f>
              <c:strCache>
                <c:ptCount val="10"/>
                <c:pt idx="0">
                  <c:v>H10</c:v>
                </c:pt>
                <c:pt idx="1">
                  <c:v>H9</c:v>
                </c:pt>
                <c:pt idx="2">
                  <c:v>H8</c:v>
                </c:pt>
                <c:pt idx="3">
                  <c:v>H7</c:v>
                </c:pt>
                <c:pt idx="4">
                  <c:v>H6</c:v>
                </c:pt>
                <c:pt idx="5">
                  <c:v>H5</c:v>
                </c:pt>
                <c:pt idx="6">
                  <c:v>H4</c:v>
                </c:pt>
                <c:pt idx="7">
                  <c:v>H3</c:v>
                </c:pt>
                <c:pt idx="8">
                  <c:v>H2</c:v>
                </c:pt>
                <c:pt idx="9">
                  <c:v>H1</c:v>
                </c:pt>
              </c:strCache>
            </c:strRef>
          </c:cat>
          <c:val>
            <c:numRef>
              <c:f>Hoja1!$C$2:$C$11</c:f>
              <c:numCache>
                <c:formatCode>General</c:formatCode>
                <c:ptCount val="10"/>
                <c:pt idx="0">
                  <c:v>29</c:v>
                </c:pt>
                <c:pt idx="1">
                  <c:v>29</c:v>
                </c:pt>
                <c:pt idx="2">
                  <c:v>14</c:v>
                </c:pt>
                <c:pt idx="3">
                  <c:v>19</c:v>
                </c:pt>
                <c:pt idx="4">
                  <c:v>32</c:v>
                </c:pt>
                <c:pt idx="5">
                  <c:v>11</c:v>
                </c:pt>
                <c:pt idx="6">
                  <c:v>16</c:v>
                </c:pt>
                <c:pt idx="7">
                  <c:v>26</c:v>
                </c:pt>
                <c:pt idx="8">
                  <c:v>25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47-478F-807B-BD311C48A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622474152"/>
        <c:axId val="622472840"/>
      </c:barChart>
      <c:catAx>
        <c:axId val="622474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s-ES"/>
          </a:p>
        </c:txPr>
        <c:crossAx val="622472840"/>
        <c:crosses val="autoZero"/>
        <c:auto val="1"/>
        <c:lblAlgn val="ctr"/>
        <c:lblOffset val="100"/>
        <c:noMultiLvlLbl val="0"/>
      </c:catAx>
      <c:valAx>
        <c:axId val="6224728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s-ES"/>
          </a:p>
        </c:txPr>
        <c:crossAx val="6224741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68802730162436"/>
          <c:y val="0.94399692765766929"/>
          <c:w val="0.29508077998439619"/>
          <c:h val="5.6003072342330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3FBD0-E476-489C-96DC-0470AD4A17C2}" type="datetimeFigureOut">
              <a:rPr lang="es-ES" smtClean="0"/>
              <a:t>04/05/2022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E8446-1E97-4AE8-8E62-5FB22C229DB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234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22362"/>
            <a:ext cx="88760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5230134"/>
            <a:ext cx="48768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4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8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54169"/>
            <a:ext cx="2674301" cy="532279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854169"/>
            <a:ext cx="78867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8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5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9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1563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4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095930"/>
            <a:ext cx="4507931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2938410"/>
            <a:ext cx="4507930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095930"/>
            <a:ext cx="4507932" cy="758650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2938410"/>
            <a:ext cx="4507932" cy="33861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00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0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5/4/2022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4006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2630" y="6356349"/>
            <a:ext cx="30638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pPr/>
              <a:t>5/4/2022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099372" y="4308656"/>
            <a:ext cx="3471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6670" y="6356349"/>
            <a:ext cx="576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68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3072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ómo planear la elaboración de un documento? -">
            <a:extLst>
              <a:ext uri="{FF2B5EF4-FFF2-40B4-BE49-F238E27FC236}">
                <a16:creationId xmlns:a16="http://schemas.microsoft.com/office/drawing/2014/main" id="{4C1DB238-ACA5-4801-A7F1-70B40B2DB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400097" cy="34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9DBD9A6-CE39-4111-B31E-E33634F82914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11FD319-6625-4BE0-B032-17334EF24D95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AA36F788-536F-40F8-B3B6-D5AEADE89E4B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9D771E2-CB39-400B-8A13-6CCDCAD0950B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912E4CB1-0959-4142-A2BD-5231D762A131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4" name="Rectángulo 23">
            <a:extLst>
              <a:ext uri="{FF2B5EF4-FFF2-40B4-BE49-F238E27FC236}">
                <a16:creationId xmlns:a16="http://schemas.microsoft.com/office/drawing/2014/main" id="{F445368C-1EC2-42B5-96E5-E6665F2F6204}"/>
              </a:ext>
            </a:extLst>
          </p:cNvPr>
          <p:cNvSpPr/>
          <p:nvPr/>
        </p:nvSpPr>
        <p:spPr>
          <a:xfrm>
            <a:off x="543966" y="224140"/>
            <a:ext cx="6311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FF1A1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Material y métodos</a:t>
            </a:r>
          </a:p>
        </p:txBody>
      </p: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F29DCC5B-4B02-401A-BF9C-67635C6524EF}"/>
              </a:ext>
            </a:extLst>
          </p:cNvPr>
          <p:cNvSpPr txBox="1">
            <a:spLocks/>
          </p:cNvSpPr>
          <p:nvPr/>
        </p:nvSpPr>
        <p:spPr>
          <a:xfrm>
            <a:off x="809297" y="1441497"/>
            <a:ext cx="10972800" cy="6176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963735"/>
              </a:buClr>
              <a:buFont typeface="Wingdings" panose="05000000000000000000" pitchFamily="2" charset="2"/>
              <a:buChar char="ü"/>
            </a:pP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Estudio observacional, prospectivo y multicéntrico. </a:t>
            </a: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3CF7B439-13B7-47E5-8080-01C214DC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3" y="2279844"/>
            <a:ext cx="5042834" cy="457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9874CC9D-E90F-498E-A633-7AE7A8F0AFA6}"/>
              </a:ext>
            </a:extLst>
          </p:cNvPr>
          <p:cNvGrpSpPr/>
          <p:nvPr/>
        </p:nvGrpSpPr>
        <p:grpSpPr>
          <a:xfrm>
            <a:off x="6377642" y="2299669"/>
            <a:ext cx="5134249" cy="4450065"/>
            <a:chOff x="6377642" y="2299669"/>
            <a:chExt cx="5134249" cy="4450065"/>
          </a:xfrm>
        </p:grpSpPr>
        <p:pic>
          <p:nvPicPr>
            <p:cNvPr id="27" name="Picture 11">
              <a:extLst>
                <a:ext uri="{FF2B5EF4-FFF2-40B4-BE49-F238E27FC236}">
                  <a16:creationId xmlns:a16="http://schemas.microsoft.com/office/drawing/2014/main" id="{7AF8029E-D766-43C2-8661-330BB2B431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77642" y="2299669"/>
              <a:ext cx="5134249" cy="4450065"/>
            </a:xfrm>
            <a:prstGeom prst="rect">
              <a:avLst/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E5E697C-B9FF-48BB-98E6-5E6A65BEE38C}"/>
                </a:ext>
              </a:extLst>
            </p:cNvPr>
            <p:cNvSpPr txBox="1"/>
            <p:nvPr/>
          </p:nvSpPr>
          <p:spPr>
            <a:xfrm>
              <a:off x="6385167" y="2472304"/>
              <a:ext cx="5126724" cy="584775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ES" sz="3200" b="1" dirty="0">
                  <a:solidFill>
                    <a:srgbClr val="642523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Solicitar una serología si...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77FB714-D4D5-493C-8CE9-B43B2EBE7D28}"/>
                </a:ext>
              </a:extLst>
            </p:cNvPr>
            <p:cNvSpPr txBox="1"/>
            <p:nvPr/>
          </p:nvSpPr>
          <p:spPr>
            <a:xfrm>
              <a:off x="6938694" y="3064513"/>
              <a:ext cx="3956661" cy="193899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1.- Infección de transmisión sexual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2.- Profilaxis </a:t>
              </a:r>
              <a:r>
                <a:rPr lang="es-ES" sz="2000" dirty="0" err="1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post-exposición</a:t>
              </a:r>
              <a:endParaRPr lang="es-ES" sz="2000" dirty="0">
                <a:solidFill>
                  <a:srgbClr val="67262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3.- Chemsex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4.- Neumonía de repetición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5. Herpes zoster</a:t>
              </a:r>
            </a:p>
            <a:p>
              <a:r>
                <a:rPr lang="es-ES" sz="2000" dirty="0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6. Síndrome </a:t>
              </a:r>
              <a:r>
                <a:rPr lang="es-ES" sz="2000" dirty="0" err="1">
                  <a:solidFill>
                    <a:srgbClr val="6726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mononucleósico</a:t>
              </a:r>
              <a:endParaRPr lang="es-ES" sz="2000" dirty="0">
                <a:solidFill>
                  <a:srgbClr val="672624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7178" name="Picture 10" descr="Ilustración de Julio 17 17 De Julio Calendario Fecha Diseño y más Vectores  Libres de Derechos de Julio - iStock">
            <a:extLst>
              <a:ext uri="{FF2B5EF4-FFF2-40B4-BE49-F238E27FC236}">
                <a16:creationId xmlns:a16="http://schemas.microsoft.com/office/drawing/2014/main" id="{E88236F6-50B1-4B29-B8F8-3B5611B0C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8306" r="11274" b="15428"/>
          <a:stretch/>
        </p:blipFill>
        <p:spPr bwMode="auto">
          <a:xfrm>
            <a:off x="10037381" y="1202757"/>
            <a:ext cx="857974" cy="91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9714A988-3DA7-4E30-9A33-43BCE871F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346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4" descr="Cómo planear la elaboración de un documento? -">
            <a:extLst>
              <a:ext uri="{FF2B5EF4-FFF2-40B4-BE49-F238E27FC236}">
                <a16:creationId xmlns:a16="http://schemas.microsoft.com/office/drawing/2014/main" id="{4C1DB238-ACA5-4801-A7F1-70B40B2DB5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400097" cy="340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EDAC070-0605-4CA6-8FC5-30FFAFAFE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30" y="0"/>
            <a:ext cx="11991740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C729491-74C4-4CD9-B553-957328930E4D}"/>
              </a:ext>
            </a:extLst>
          </p:cNvPr>
          <p:cNvSpPr txBox="1"/>
          <p:nvPr/>
        </p:nvSpPr>
        <p:spPr>
          <a:xfrm>
            <a:off x="1229710" y="2585544"/>
            <a:ext cx="1755228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Coordinación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Emili Gené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996A2A-787F-4624-BB35-224B33104E0F}"/>
              </a:ext>
            </a:extLst>
          </p:cNvPr>
          <p:cNvSpPr txBox="1"/>
          <p:nvPr/>
        </p:nvSpPr>
        <p:spPr>
          <a:xfrm>
            <a:off x="9559157" y="3568262"/>
            <a:ext cx="1918139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Coordinación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Òscar Miró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FDE199-EDBA-472D-A5FD-8C280E658F80}"/>
              </a:ext>
            </a:extLst>
          </p:cNvPr>
          <p:cNvSpPr txBox="1"/>
          <p:nvPr/>
        </p:nvSpPr>
        <p:spPr>
          <a:xfrm>
            <a:off x="6096000" y="992163"/>
            <a:ext cx="2890345" cy="98488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Coordinación Enfermería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Alberto </a:t>
            </a:r>
            <a:r>
              <a:rPr lang="es-ES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Villamor</a:t>
            </a: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S" sz="2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Emilia Miró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907633A-44D7-4BD4-B0F4-40D8E3A526CA}"/>
              </a:ext>
            </a:extLst>
          </p:cNvPr>
          <p:cNvSpPr txBox="1"/>
          <p:nvPr/>
        </p:nvSpPr>
        <p:spPr>
          <a:xfrm>
            <a:off x="4992272" y="5705519"/>
            <a:ext cx="1802524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referentes</a:t>
            </a:r>
          </a:p>
          <a:p>
            <a:pPr algn="ctr"/>
            <a:r>
              <a:rPr lang="es-ES" sz="2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enfermería</a:t>
            </a:r>
            <a:endParaRPr lang="es-ES" sz="2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DBD8366-E5EC-42DC-AE8E-1CC6B5D601CF}"/>
              </a:ext>
            </a:extLst>
          </p:cNvPr>
          <p:cNvSpPr txBox="1"/>
          <p:nvPr/>
        </p:nvSpPr>
        <p:spPr>
          <a:xfrm>
            <a:off x="1755226" y="138453"/>
            <a:ext cx="1003738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9637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Servicios de Urgencias de Cataluña </a:t>
            </a:r>
          </a:p>
        </p:txBody>
      </p:sp>
    </p:spTree>
    <p:extLst>
      <p:ext uri="{BB962C8B-B14F-4D97-AF65-F5344CB8AC3E}">
        <p14:creationId xmlns:p14="http://schemas.microsoft.com/office/powerpoint/2010/main" val="414838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7 Tabla">
            <a:extLst>
              <a:ext uri="{FF2B5EF4-FFF2-40B4-BE49-F238E27FC236}">
                <a16:creationId xmlns:a16="http://schemas.microsoft.com/office/drawing/2014/main" id="{9ABA0ED6-54B5-458B-9AAE-E9A72DC88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915248"/>
              </p:ext>
            </p:extLst>
          </p:nvPr>
        </p:nvGraphicFramePr>
        <p:xfrm>
          <a:off x="229367" y="1676236"/>
          <a:ext cx="11744207" cy="4699211"/>
        </p:xfrm>
        <a:graphic>
          <a:graphicData uri="http://schemas.openxmlformats.org/drawingml/2006/table">
            <a:tbl>
              <a:tblPr firstRow="1" bandRow="1"/>
              <a:tblGrid>
                <a:gridCol w="2839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92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ca-ES" sz="2000" noProof="0" dirty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Área</a:t>
                      </a:r>
                      <a:r>
                        <a:rPr lang="ca-ES" sz="2000" noProof="0" dirty="0"/>
                        <a:t> de cobertura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Estimación</a:t>
                      </a:r>
                      <a:r>
                        <a:rPr lang="ca-ES" sz="2000" noProof="0" dirty="0"/>
                        <a:t> de </a:t>
                      </a:r>
                      <a:r>
                        <a:rPr lang="ca-ES" sz="2000" noProof="0" dirty="0" err="1"/>
                        <a:t>prevalencia</a:t>
                      </a:r>
                      <a:r>
                        <a:rPr lang="ca-ES" sz="2000" noProof="0" dirty="0"/>
                        <a:t> VIH (0,4%)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Estimación</a:t>
                      </a:r>
                      <a:r>
                        <a:rPr lang="ca-ES" sz="2000" noProof="0" dirty="0"/>
                        <a:t> de VIH no </a:t>
                      </a:r>
                      <a:r>
                        <a:rPr lang="ca-ES" sz="2000" noProof="0" dirty="0" err="1"/>
                        <a:t>conocido</a:t>
                      </a:r>
                      <a:r>
                        <a:rPr lang="ca-ES" sz="2000" noProof="0" dirty="0"/>
                        <a:t> </a:t>
                      </a:r>
                      <a:r>
                        <a:rPr lang="ca-ES" sz="2000" noProof="0" dirty="0">
                          <a:solidFill>
                            <a:schemeClr val="tx1"/>
                          </a:solidFill>
                        </a:rPr>
                        <a:t>(9%)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Pacientes</a:t>
                      </a:r>
                      <a:r>
                        <a:rPr lang="ca-ES" sz="2000" noProof="0" dirty="0"/>
                        <a:t> a detectar</a:t>
                      </a:r>
                      <a:r>
                        <a:rPr lang="ca-ES" sz="2000" baseline="0" noProof="0" dirty="0"/>
                        <a:t>  (20%)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/>
                        <a:t>Hospital Esperit Sant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222.000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888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/>
                        <a:t>Hospita</a:t>
                      </a:r>
                      <a:r>
                        <a:rPr lang="ca-ES" sz="2000" baseline="0" noProof="0"/>
                        <a:t>l Sant Pau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407.000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1.628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147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/>
                        <a:t>Hospital</a:t>
                      </a:r>
                      <a:r>
                        <a:rPr lang="ca-ES" sz="2000" baseline="0" noProof="0"/>
                        <a:t> del Mar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350.000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1.400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126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 dirty="0"/>
                        <a:t>Hospital Clínic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450.000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1.800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162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 dirty="0"/>
                        <a:t>Hospital de</a:t>
                      </a:r>
                      <a:r>
                        <a:rPr lang="ca-ES" sz="2000" baseline="0" noProof="0" dirty="0"/>
                        <a:t> Bellvitge</a:t>
                      </a:r>
                      <a:endParaRPr lang="ca-ES" sz="2000" noProof="0" dirty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201.000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804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/>
                        <a:t>Parc</a:t>
                      </a:r>
                      <a:r>
                        <a:rPr lang="ca-ES" sz="2000" baseline="0" noProof="0"/>
                        <a:t> Taulí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400.000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1.600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144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/>
                        <a:t>Althaia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260.000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1.040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/>
                        <a:t>Hospital Doctor</a:t>
                      </a:r>
                      <a:r>
                        <a:rPr lang="ca-ES" sz="2000" baseline="0" noProof="0"/>
                        <a:t> Trueta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156.000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624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 dirty="0"/>
                        <a:t>Arnau de Vilanova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365.000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1.460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131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 dirty="0"/>
                        <a:t>Hospital</a:t>
                      </a:r>
                      <a:r>
                        <a:rPr lang="ca-ES" sz="2000" baseline="0" noProof="0" dirty="0"/>
                        <a:t> Santa Tecla</a:t>
                      </a:r>
                      <a:endParaRPr lang="ca-ES" sz="2000" noProof="0" dirty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90.000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360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ca-ES" sz="2400" b="1" noProof="0" dirty="0"/>
                        <a:t>Total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/>
                        <a:t>2.901.000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/>
                        <a:t>11.604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>
                          <a:solidFill>
                            <a:schemeClr val="bg1"/>
                          </a:solidFill>
                        </a:rPr>
                        <a:t>1.044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>
                          <a:solidFill>
                            <a:schemeClr val="bg1"/>
                          </a:solidFill>
                        </a:rPr>
                        <a:t>207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0" name="Picture 2">
            <a:extLst>
              <a:ext uri="{FF2B5EF4-FFF2-40B4-BE49-F238E27FC236}">
                <a16:creationId xmlns:a16="http://schemas.microsoft.com/office/drawing/2014/main" id="{0753615B-7F57-4A96-9BA2-DC810204D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4300" y="12700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4B99FD4-F89F-448C-A39B-ACAD9A1C6052}"/>
              </a:ext>
            </a:extLst>
          </p:cNvPr>
          <p:cNvSpPr txBox="1"/>
          <p:nvPr/>
        </p:nvSpPr>
        <p:spPr>
          <a:xfrm>
            <a:off x="1755226" y="138453"/>
            <a:ext cx="10037381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96373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Estimación de pacientes a detectar</a:t>
            </a:r>
          </a:p>
        </p:txBody>
      </p:sp>
    </p:spTree>
    <p:extLst>
      <p:ext uri="{BB962C8B-B14F-4D97-AF65-F5344CB8AC3E}">
        <p14:creationId xmlns:p14="http://schemas.microsoft.com/office/powerpoint/2010/main" val="198211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1AFDAF1-A403-41A0-A593-C62A5D77AC7D}"/>
              </a:ext>
            </a:extLst>
          </p:cNvPr>
          <p:cNvGrpSpPr/>
          <p:nvPr/>
        </p:nvGrpSpPr>
        <p:grpSpPr>
          <a:xfrm>
            <a:off x="158537" y="0"/>
            <a:ext cx="11874926" cy="6858000"/>
            <a:chOff x="158537" y="0"/>
            <a:chExt cx="11874926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77669138-5622-4517-80C1-7EE7FFCA4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537" y="0"/>
              <a:ext cx="11874926" cy="6858000"/>
            </a:xfrm>
            <a:prstGeom prst="rect">
              <a:avLst/>
            </a:prstGeom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CC61E546-5797-4967-8FBB-8028415DE54D}"/>
                </a:ext>
              </a:extLst>
            </p:cNvPr>
            <p:cNvSpPr txBox="1"/>
            <p:nvPr/>
          </p:nvSpPr>
          <p:spPr>
            <a:xfrm>
              <a:off x="3436883" y="346841"/>
              <a:ext cx="501772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s-ES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Programa piloto promovido y coordinado por</a:t>
              </a:r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C8CE9FF-E4C0-4DED-B205-45912B35BCCE}"/>
                </a:ext>
              </a:extLst>
            </p:cNvPr>
            <p:cNvSpPr/>
            <p:nvPr/>
          </p:nvSpPr>
          <p:spPr>
            <a:xfrm>
              <a:off x="7157545" y="5665076"/>
              <a:ext cx="4824248" cy="106154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4E2786-8427-42FE-8B08-C0D71F36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85422" y="5124450"/>
              <a:ext cx="2028825" cy="1733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28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0A99D6-3B1E-4F49-B2C7-2C2BDBEA8C7A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B4468-5987-4B05-A627-F4307A8FD51B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9F74387-3829-4C7D-A015-8785DC9B59A7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6ED844D-FB38-4D80-9793-AE8649648126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A45943D-1629-4AE0-8968-D43DBA47949E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F97D146-6694-400F-AE15-8692C3CFC4DE}"/>
              </a:ext>
            </a:extLst>
          </p:cNvPr>
          <p:cNvSpPr/>
          <p:nvPr/>
        </p:nvSpPr>
        <p:spPr>
          <a:xfrm>
            <a:off x="456705" y="224140"/>
            <a:ext cx="873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FF1A1A"/>
                </a:solidFill>
                <a:effectLst/>
              </a:rPr>
              <a:t>Resultados </a:t>
            </a:r>
            <a:r>
              <a:rPr lang="es-ES" sz="4400" b="1" cap="none" spc="0" dirty="0">
                <a:ln/>
                <a:solidFill>
                  <a:srgbClr val="FF1A1A"/>
                </a:solidFill>
                <a:effectLst/>
              </a:rPr>
              <a:t>(preliminares)</a:t>
            </a:r>
            <a:endParaRPr lang="es-ES" sz="5400" b="1" cap="none" spc="0" dirty="0">
              <a:ln/>
              <a:solidFill>
                <a:srgbClr val="FF1A1A"/>
              </a:solidFill>
              <a:effectLst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AC56F65-5B3B-4D70-B9C7-D61A35762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230"/>
          <a:stretch/>
        </p:blipFill>
        <p:spPr>
          <a:xfrm>
            <a:off x="1129001" y="1425202"/>
            <a:ext cx="1902884" cy="522837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E9F8B02-6ADB-41F6-938F-D0FCE1EFB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62" r="2113" b="9170"/>
          <a:stretch/>
        </p:blipFill>
        <p:spPr>
          <a:xfrm>
            <a:off x="3771611" y="1409967"/>
            <a:ext cx="7291388" cy="5210651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E01360B-DFA5-4B00-816A-2269F6E27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837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0A99D6-3B1E-4F49-B2C7-2C2BDBEA8C7A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B4468-5987-4B05-A627-F4307A8FD51B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9F74387-3829-4C7D-A015-8785DC9B59A7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6ED844D-FB38-4D80-9793-AE8649648126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A45943D-1629-4AE0-8968-D43DBA47949E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F97D146-6694-400F-AE15-8692C3CFC4DE}"/>
              </a:ext>
            </a:extLst>
          </p:cNvPr>
          <p:cNvSpPr/>
          <p:nvPr/>
        </p:nvSpPr>
        <p:spPr>
          <a:xfrm>
            <a:off x="456705" y="224140"/>
            <a:ext cx="8735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FF1A1A"/>
                </a:solidFill>
                <a:effectLst/>
              </a:rPr>
              <a:t>Resultados </a:t>
            </a:r>
            <a:r>
              <a:rPr lang="es-ES" sz="4400" b="1" cap="none" spc="0" dirty="0">
                <a:ln/>
                <a:solidFill>
                  <a:srgbClr val="FF1A1A"/>
                </a:solidFill>
                <a:effectLst/>
              </a:rPr>
              <a:t>(preliminares)</a:t>
            </a:r>
            <a:endParaRPr lang="es-ES" sz="5400" b="1" cap="none" spc="0" dirty="0">
              <a:ln/>
              <a:solidFill>
                <a:srgbClr val="FF1A1A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7095BF-B783-41CB-88C4-520868A11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97" y="1601024"/>
            <a:ext cx="11681693" cy="478027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465D920-E0B8-45DB-A8C7-AEF561DD7D5E}"/>
              </a:ext>
            </a:extLst>
          </p:cNvPr>
          <p:cNvSpPr txBox="1"/>
          <p:nvPr/>
        </p:nvSpPr>
        <p:spPr>
          <a:xfrm>
            <a:off x="8370488" y="6402634"/>
            <a:ext cx="36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https://www.urgencies-vihgila.cat/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3EC813F-9B5B-4CE2-80E1-8EB82CAF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766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0A99D6-3B1E-4F49-B2C7-2C2BDBEA8C7A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B4468-5987-4B05-A627-F4307A8FD51B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9F74387-3829-4C7D-A015-8785DC9B59A7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6ED844D-FB38-4D80-9793-AE8649648126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A45943D-1629-4AE0-8968-D43DBA47949E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F97D146-6694-400F-AE15-8692C3CFC4DE}"/>
              </a:ext>
            </a:extLst>
          </p:cNvPr>
          <p:cNvSpPr/>
          <p:nvPr/>
        </p:nvSpPr>
        <p:spPr>
          <a:xfrm>
            <a:off x="507722" y="413324"/>
            <a:ext cx="9494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>
                <a:ln/>
                <a:solidFill>
                  <a:srgbClr val="FF1A1A"/>
                </a:solidFill>
                <a:effectLst/>
              </a:rPr>
              <a:t>Grado de consecución del objetivo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5D920-E0B8-45DB-A8C7-AEF561DD7D5E}"/>
              </a:ext>
            </a:extLst>
          </p:cNvPr>
          <p:cNvSpPr txBox="1"/>
          <p:nvPr/>
        </p:nvSpPr>
        <p:spPr>
          <a:xfrm>
            <a:off x="9564907" y="6562360"/>
            <a:ext cx="2520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https://www.urgencies-vihgila.cat/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3EC813F-9B5B-4CE2-80E1-8EB82CAF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3B848B4-C1AF-4883-AAC4-E8E7A8FF3F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360925"/>
              </p:ext>
            </p:extLst>
          </p:nvPr>
        </p:nvGraphicFramePr>
        <p:xfrm>
          <a:off x="2578250" y="1308389"/>
          <a:ext cx="9306699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EE2D6F7-7450-44CB-BB25-1EFCD4AFD7E4}"/>
              </a:ext>
            </a:extLst>
          </p:cNvPr>
          <p:cNvSpPr txBox="1"/>
          <p:nvPr/>
        </p:nvSpPr>
        <p:spPr>
          <a:xfrm>
            <a:off x="2031095" y="147145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17%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F4C3F6D-17E1-4E13-9368-9069DD00A65B}"/>
              </a:ext>
            </a:extLst>
          </p:cNvPr>
          <p:cNvSpPr txBox="1"/>
          <p:nvPr/>
        </p:nvSpPr>
        <p:spPr>
          <a:xfrm>
            <a:off x="2031095" y="193915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16%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C6B3293-7621-49EC-A8CA-1EB618F9BE31}"/>
              </a:ext>
            </a:extLst>
          </p:cNvPr>
          <p:cNvSpPr txBox="1"/>
          <p:nvPr/>
        </p:nvSpPr>
        <p:spPr>
          <a:xfrm>
            <a:off x="2031095" y="2408469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50%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97BE0B4-CE07-4459-B48F-82E488B75D35}"/>
              </a:ext>
            </a:extLst>
          </p:cNvPr>
          <p:cNvSpPr txBox="1"/>
          <p:nvPr/>
        </p:nvSpPr>
        <p:spPr>
          <a:xfrm>
            <a:off x="2031095" y="287617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19%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9FE09F6-A131-4ED2-AE9D-A73929FFDA15}"/>
              </a:ext>
            </a:extLst>
          </p:cNvPr>
          <p:cNvSpPr txBox="1"/>
          <p:nvPr/>
        </p:nvSpPr>
        <p:spPr>
          <a:xfrm>
            <a:off x="2095215" y="335805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9%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D014C4F-0503-4A97-BFE5-80BA8FB57169}"/>
              </a:ext>
            </a:extLst>
          </p:cNvPr>
          <p:cNvSpPr txBox="1"/>
          <p:nvPr/>
        </p:nvSpPr>
        <p:spPr>
          <a:xfrm>
            <a:off x="2031095" y="3825756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28%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6241393-08DF-481A-8027-DCC2E3F788D9}"/>
              </a:ext>
            </a:extLst>
          </p:cNvPr>
          <p:cNvSpPr txBox="1"/>
          <p:nvPr/>
        </p:nvSpPr>
        <p:spPr>
          <a:xfrm>
            <a:off x="2095215" y="4295070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5%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102F37A4-3B1C-444D-AD28-E0676C5031DB}"/>
              </a:ext>
            </a:extLst>
          </p:cNvPr>
          <p:cNvSpPr txBox="1"/>
          <p:nvPr/>
        </p:nvSpPr>
        <p:spPr>
          <a:xfrm>
            <a:off x="2031095" y="4762775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21%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DA7C773-5DFD-4EE5-A16D-EE89E05BFAA8}"/>
              </a:ext>
            </a:extLst>
          </p:cNvPr>
          <p:cNvSpPr txBox="1"/>
          <p:nvPr/>
        </p:nvSpPr>
        <p:spPr>
          <a:xfrm>
            <a:off x="2095215" y="5170712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0%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F06BBD9-1D28-439B-BC28-85A7F52F23CE}"/>
              </a:ext>
            </a:extLst>
          </p:cNvPr>
          <p:cNvSpPr txBox="1"/>
          <p:nvPr/>
        </p:nvSpPr>
        <p:spPr>
          <a:xfrm>
            <a:off x="2095215" y="563841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7%</a:t>
            </a:r>
          </a:p>
        </p:txBody>
      </p:sp>
      <p:pic>
        <p:nvPicPr>
          <p:cNvPr id="8194" name="Picture 2" descr="Tu solución contra el aburrimiento.: Todo el Warhammer con un 18% de  descuento permanente!! | Doctor Ocio: Tu solución contra el aburrimiento">
            <a:extLst>
              <a:ext uri="{FF2B5EF4-FFF2-40B4-BE49-F238E27FC236}">
                <a16:creationId xmlns:a16="http://schemas.microsoft.com/office/drawing/2014/main" id="{BF00958F-D8C7-4104-BD17-A1E50F808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8" y="2824059"/>
            <a:ext cx="1714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3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0A99D6-3B1E-4F49-B2C7-2C2BDBEA8C7A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B4468-5987-4B05-A627-F4307A8FD51B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9F74387-3829-4C7D-A015-8785DC9B59A7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6ED844D-FB38-4D80-9793-AE8649648126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A45943D-1629-4AE0-8968-D43DBA47949E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F97D146-6694-400F-AE15-8692C3CFC4DE}"/>
              </a:ext>
            </a:extLst>
          </p:cNvPr>
          <p:cNvSpPr/>
          <p:nvPr/>
        </p:nvSpPr>
        <p:spPr>
          <a:xfrm>
            <a:off x="561481" y="224140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FF1A1A"/>
                </a:solidFill>
                <a:effectLst/>
              </a:rPr>
              <a:t>Conclusiones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D2FCF40-E9BC-4858-AF3D-1BA5AF13C7B7}"/>
              </a:ext>
            </a:extLst>
          </p:cNvPr>
          <p:cNvSpPr txBox="1"/>
          <p:nvPr/>
        </p:nvSpPr>
        <p:spPr>
          <a:xfrm>
            <a:off x="645564" y="2401716"/>
            <a:ext cx="11304698" cy="2916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Los valores de </a:t>
            </a:r>
            <a:r>
              <a:rPr lang="es-ES" sz="3200" b="1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infección oculta </a:t>
            </a: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obtenidos son </a:t>
            </a:r>
            <a:r>
              <a:rPr lang="es-ES" sz="3200" b="1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superiores al 0’1%</a:t>
            </a: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estimado como umbral de coste-eficacia en cribado de VIH. </a:t>
            </a:r>
          </a:p>
          <a:p>
            <a:pPr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endParaRPr lang="es-ES" sz="2000" dirty="0">
              <a:solidFill>
                <a:schemeClr val="bg1"/>
              </a:solidFill>
              <a:highlight>
                <a:srgbClr val="FFFFFF"/>
              </a:highlight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 </a:t>
            </a:r>
            <a:r>
              <a:rPr lang="es-ES" sz="3200" b="1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prevalencia obtenida </a:t>
            </a: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de infección por VIH oculta (</a:t>
            </a:r>
            <a:r>
              <a:rPr lang="es-ES" sz="3200" b="1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0’9%</a:t>
            </a: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 está </a:t>
            </a:r>
            <a:r>
              <a:rPr lang="es-ES" sz="3200" b="1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alineada con la bibliografía</a:t>
            </a:r>
            <a:r>
              <a:rPr lang="es-ES" sz="3200" dirty="0">
                <a:solidFill>
                  <a:schemeClr val="bg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publicada (0’6-0’9%).</a:t>
            </a:r>
            <a:endParaRPr lang="es-E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6CDC11EB-EABB-4F74-9542-09BC4AC1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34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37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79">
            <a:extLst>
              <a:ext uri="{FF2B5EF4-FFF2-40B4-BE49-F238E27FC236}">
                <a16:creationId xmlns:a16="http://schemas.microsoft.com/office/drawing/2014/main" id="{CEC27341-4ABB-43EF-9E57-10A858F92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277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81">
            <a:extLst>
              <a:ext uri="{FF2B5EF4-FFF2-40B4-BE49-F238E27FC236}">
                <a16:creationId xmlns:a16="http://schemas.microsoft.com/office/drawing/2014/main" id="{D2B98C55-54CC-433B-905F-FB0B2D200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341401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8D52F1D3-34D7-4ADC-8C25-2E07718AA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242" y="1348372"/>
            <a:ext cx="3327163" cy="42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Rectangle 83">
            <a:extLst>
              <a:ext uri="{FF2B5EF4-FFF2-40B4-BE49-F238E27FC236}">
                <a16:creationId xmlns:a16="http://schemas.microsoft.com/office/drawing/2014/main" id="{19E21906-D4D4-4F16-9228-3E004930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1968" y="485853"/>
            <a:ext cx="3575304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5" descr="Texto&#10;&#10;Descripción generada automáticamente">
            <a:extLst>
              <a:ext uri="{FF2B5EF4-FFF2-40B4-BE49-F238E27FC236}">
                <a16:creationId xmlns:a16="http://schemas.microsoft.com/office/drawing/2014/main" id="{958018B9-ABB1-46C6-A771-02EF8B8D33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" r="3886"/>
          <a:stretch/>
        </p:blipFill>
        <p:spPr bwMode="auto">
          <a:xfrm>
            <a:off x="4142145" y="1181437"/>
            <a:ext cx="3456833" cy="465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Rectangle 85">
            <a:extLst>
              <a:ext uri="{FF2B5EF4-FFF2-40B4-BE49-F238E27FC236}">
                <a16:creationId xmlns:a16="http://schemas.microsoft.com/office/drawing/2014/main" id="{865BCC85-4C69-4CFB-A36A-6A489B87FF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484069"/>
            <a:ext cx="3899229" cy="28642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Imagen 4" descr="Diagrama, Calendario&#10;&#10;Descripción generada automáticamente">
            <a:extLst>
              <a:ext uri="{FF2B5EF4-FFF2-40B4-BE49-F238E27FC236}">
                <a16:creationId xmlns:a16="http://schemas.microsoft.com/office/drawing/2014/main" id="{EBF8B1FC-CEFC-4A87-80E1-7285CBB75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608" y="949230"/>
            <a:ext cx="3792439" cy="22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" name="Rectangle 87">
            <a:extLst>
              <a:ext uri="{FF2B5EF4-FFF2-40B4-BE49-F238E27FC236}">
                <a16:creationId xmlns:a16="http://schemas.microsoft.com/office/drawing/2014/main" id="{3A14BDAC-394B-4E9A-8ECE-61AA1A7C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08139" y="3509152"/>
            <a:ext cx="3899229" cy="284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n 3" descr="Calendario&#10;&#10;Descripción generada automáticamente">
            <a:extLst>
              <a:ext uri="{FF2B5EF4-FFF2-40B4-BE49-F238E27FC236}">
                <a16:creationId xmlns:a16="http://schemas.microsoft.com/office/drawing/2014/main" id="{DDA30DD0-1633-43DB-BBAC-0F8ADD32E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77627" y="3932612"/>
            <a:ext cx="3752601" cy="21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197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0A99D6-3B1E-4F49-B2C7-2C2BDBEA8C7A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B4468-5987-4B05-A627-F4307A8FD51B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9F74387-3829-4C7D-A015-8785DC9B59A7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6ED844D-FB38-4D80-9793-AE8649648126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A45943D-1629-4AE0-8968-D43DBA47949E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F97D146-6694-400F-AE15-8692C3CFC4DE}"/>
              </a:ext>
            </a:extLst>
          </p:cNvPr>
          <p:cNvSpPr/>
          <p:nvPr/>
        </p:nvSpPr>
        <p:spPr>
          <a:xfrm>
            <a:off x="507722" y="413324"/>
            <a:ext cx="94949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000" b="1" cap="none" spc="0" dirty="0">
                <a:ln/>
                <a:solidFill>
                  <a:srgbClr val="FF1A1A"/>
                </a:solidFill>
                <a:effectLst/>
              </a:rPr>
              <a:t>Grado de consecución del objetivo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465D920-E0B8-45DB-A8C7-AEF561DD7D5E}"/>
              </a:ext>
            </a:extLst>
          </p:cNvPr>
          <p:cNvSpPr txBox="1"/>
          <p:nvPr/>
        </p:nvSpPr>
        <p:spPr>
          <a:xfrm>
            <a:off x="8370488" y="6402634"/>
            <a:ext cx="3699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https://www.urgencies-vihgila.cat/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D3EC813F-9B5B-4CE2-80E1-8EB82CAF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7 Tabla">
            <a:extLst>
              <a:ext uri="{FF2B5EF4-FFF2-40B4-BE49-F238E27FC236}">
                <a16:creationId xmlns:a16="http://schemas.microsoft.com/office/drawing/2014/main" id="{16C90B2D-3FBB-44D2-8615-6D1144AD1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643018"/>
              </p:ext>
            </p:extLst>
          </p:nvPr>
        </p:nvGraphicFramePr>
        <p:xfrm>
          <a:off x="154832" y="1389473"/>
          <a:ext cx="11744208" cy="5064840"/>
        </p:xfrm>
        <a:graphic>
          <a:graphicData uri="http://schemas.openxmlformats.org/drawingml/2006/table">
            <a:tbl>
              <a:tblPr firstRow="1" bandRow="1"/>
              <a:tblGrid>
                <a:gridCol w="2725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2394">
                  <a:extLst>
                    <a:ext uri="{9D8B030D-6E8A-4147-A177-3AD203B41FA5}">
                      <a16:colId xmlns:a16="http://schemas.microsoft.com/office/drawing/2014/main" val="996838742"/>
                    </a:ext>
                  </a:extLst>
                </a:gridCol>
              </a:tblGrid>
              <a:tr h="8895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ca-ES" sz="2000" noProof="0" dirty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Área</a:t>
                      </a:r>
                      <a:r>
                        <a:rPr lang="ca-ES" sz="2000" noProof="0" dirty="0"/>
                        <a:t> de cobertura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Estimación</a:t>
                      </a:r>
                      <a:r>
                        <a:rPr lang="ca-ES" sz="2000" noProof="0" dirty="0"/>
                        <a:t> de </a:t>
                      </a:r>
                      <a:r>
                        <a:rPr lang="ca-ES" sz="2000" noProof="0" dirty="0" err="1"/>
                        <a:t>prevalencia</a:t>
                      </a:r>
                      <a:r>
                        <a:rPr lang="ca-ES" sz="2000" noProof="0" dirty="0"/>
                        <a:t> VIH (0,4%)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Estimación</a:t>
                      </a:r>
                      <a:r>
                        <a:rPr lang="ca-ES" sz="2000" noProof="0" dirty="0"/>
                        <a:t> de VIH no </a:t>
                      </a:r>
                      <a:r>
                        <a:rPr lang="ca-ES" sz="2000" noProof="0" dirty="0" err="1"/>
                        <a:t>conocido</a:t>
                      </a:r>
                      <a:r>
                        <a:rPr lang="ca-ES" sz="2000" noProof="0" dirty="0"/>
                        <a:t> </a:t>
                      </a:r>
                      <a:r>
                        <a:rPr lang="ca-ES" sz="2000" noProof="0" dirty="0">
                          <a:solidFill>
                            <a:schemeClr val="tx1"/>
                          </a:solidFill>
                        </a:rPr>
                        <a:t>(9%)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 err="1"/>
                        <a:t>Pacientes</a:t>
                      </a:r>
                      <a:r>
                        <a:rPr lang="ca-ES" sz="2000" noProof="0" dirty="0"/>
                        <a:t> a detectar</a:t>
                      </a:r>
                      <a:r>
                        <a:rPr lang="ca-ES" sz="2000" baseline="0" noProof="0" dirty="0"/>
                        <a:t>  (20%)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1" baseline="0" noProof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Pacientes</a:t>
                      </a:r>
                      <a:r>
                        <a:rPr lang="ca-ES" sz="2000" b="1" baseline="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ca-ES" sz="2000" b="1" baseline="0" noProof="0" dirty="0" err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detectados</a:t>
                      </a:r>
                      <a:endParaRPr lang="ca-ES" sz="2000" b="1" baseline="0" noProof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ca-ES" sz="2000" b="1" baseline="0" noProof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 (%)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/>
                        <a:t>Hospital Esperit Sant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222.000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888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3 (19%)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/>
                        <a:t>Hospita</a:t>
                      </a:r>
                      <a:r>
                        <a:rPr lang="ca-ES" sz="2000" baseline="0" noProof="0"/>
                        <a:t>l Sant Pau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407.000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1.628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147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 (7%)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/>
                        <a:t>Hospital</a:t>
                      </a:r>
                      <a:r>
                        <a:rPr lang="ca-ES" sz="2000" baseline="0" noProof="0"/>
                        <a:t> del Mar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350.000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1.400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126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25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4 (16%)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2000" noProof="0" dirty="0"/>
                        <a:t>Hospital Clínic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450.000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1.800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162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9 (28%)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 dirty="0"/>
                        <a:t>Hospital de</a:t>
                      </a:r>
                      <a:r>
                        <a:rPr lang="ca-ES" sz="2000" baseline="0" noProof="0" dirty="0"/>
                        <a:t> Bellvitge</a:t>
                      </a:r>
                      <a:endParaRPr lang="ca-ES" sz="2000" noProof="0" dirty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201.000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804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3 (21%)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/>
                        <a:t>Parc</a:t>
                      </a:r>
                      <a:r>
                        <a:rPr lang="ca-ES" sz="2000" baseline="0" noProof="0"/>
                        <a:t> Taulí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400.000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1.600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144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29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0 (0%)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/>
                        <a:t>Althaia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260.000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1.040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94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19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 (5%)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/>
                        <a:t>Hospital Doctor</a:t>
                      </a:r>
                      <a:r>
                        <a:rPr lang="ca-ES" sz="2000" baseline="0" noProof="0"/>
                        <a:t> Trueta</a:t>
                      </a:r>
                      <a:endParaRPr lang="ca-ES" sz="2000" noProof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156.000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624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56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11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 (9%)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 dirty="0"/>
                        <a:t>Arnau de Vilanova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365.000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1.460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131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26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13 (50%)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2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ca-ES" sz="2000" noProof="0" dirty="0"/>
                        <a:t>Hospital</a:t>
                      </a:r>
                      <a:r>
                        <a:rPr lang="ca-ES" sz="2000" baseline="0" noProof="0" dirty="0"/>
                        <a:t> Santa Tecla</a:t>
                      </a:r>
                      <a:endParaRPr lang="ca-ES" sz="2000" noProof="0" dirty="0"/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90.000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noProof="0" dirty="0"/>
                        <a:t>360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32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000" b="0" noProof="0" dirty="0">
                          <a:solidFill>
                            <a:schemeClr val="bg1"/>
                          </a:solidFill>
                        </a:rPr>
                        <a:t>1 (17%)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8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ca-ES" sz="2400" b="1" noProof="0" dirty="0"/>
                        <a:t>Total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/>
                        <a:t>2.901.000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/>
                        <a:t>11.604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>
                          <a:solidFill>
                            <a:schemeClr val="bg1"/>
                          </a:solidFill>
                        </a:rPr>
                        <a:t>1.044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ca-ES" sz="2400" b="1" noProof="0" dirty="0">
                          <a:solidFill>
                            <a:schemeClr val="bg1"/>
                          </a:solidFill>
                        </a:rPr>
                        <a:t>207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2400" b="1" noProof="0" dirty="0">
                          <a:solidFill>
                            <a:schemeClr val="bg1"/>
                          </a:solidFill>
                        </a:rPr>
                        <a:t>37 (18%)</a:t>
                      </a:r>
                    </a:p>
                  </a:txBody>
                  <a:tcPr marL="91428" marR="91428" marT="17995" marB="1799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17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 con confianza media">
            <a:extLst>
              <a:ext uri="{FF2B5EF4-FFF2-40B4-BE49-F238E27FC236}">
                <a16:creationId xmlns:a16="http://schemas.microsoft.com/office/drawing/2014/main" id="{CF37601C-F951-374D-A0AE-D690B3348F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2187" r="6815" b="18941"/>
          <a:stretch/>
        </p:blipFill>
        <p:spPr>
          <a:xfrm>
            <a:off x="3184635" y="-1"/>
            <a:ext cx="5559972" cy="68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576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1E56AA7-F8C4-4D38-AF02-0E30056D7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0187A0F-D959-49D2-9075-0FF40C2C7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0" y="-8499"/>
            <a:ext cx="11042073" cy="2051213"/>
          </a:xfrm>
          <a:custGeom>
            <a:avLst/>
            <a:gdLst>
              <a:gd name="connsiteX0" fmla="*/ 0 w 9288370"/>
              <a:gd name="connsiteY0" fmla="*/ 1858154 h 1858154"/>
              <a:gd name="connsiteX1" fmla="*/ 1049 w 9288370"/>
              <a:gd name="connsiteY1" fmla="*/ 1857909 h 1858154"/>
              <a:gd name="connsiteX2" fmla="*/ 370426 w 9288370"/>
              <a:gd name="connsiteY2" fmla="*/ 1702965 h 1858154"/>
              <a:gd name="connsiteX3" fmla="*/ 832307 w 9288370"/>
              <a:gd name="connsiteY3" fmla="*/ 1538702 h 1858154"/>
              <a:gd name="connsiteX4" fmla="*/ 971617 w 9288370"/>
              <a:gd name="connsiteY4" fmla="*/ 1522494 h 1858154"/>
              <a:gd name="connsiteX5" fmla="*/ 1186668 w 9288370"/>
              <a:gd name="connsiteY5" fmla="*/ 1521861 h 1858154"/>
              <a:gd name="connsiteX6" fmla="*/ 1456865 w 9288370"/>
              <a:gd name="connsiteY6" fmla="*/ 1510292 h 1858154"/>
              <a:gd name="connsiteX7" fmla="*/ 1463005 w 9288370"/>
              <a:gd name="connsiteY7" fmla="*/ 1511279 h 1858154"/>
              <a:gd name="connsiteX8" fmla="*/ 1604999 w 9288370"/>
              <a:gd name="connsiteY8" fmla="*/ 1513599 h 1858154"/>
              <a:gd name="connsiteX9" fmla="*/ 1717911 w 9288370"/>
              <a:gd name="connsiteY9" fmla="*/ 1497764 h 1858154"/>
              <a:gd name="connsiteX10" fmla="*/ 1794234 w 9288370"/>
              <a:gd name="connsiteY10" fmla="*/ 1464331 h 1858154"/>
              <a:gd name="connsiteX11" fmla="*/ 2101780 w 9288370"/>
              <a:gd name="connsiteY11" fmla="*/ 1409907 h 1858154"/>
              <a:gd name="connsiteX12" fmla="*/ 2244830 w 9288370"/>
              <a:gd name="connsiteY12" fmla="*/ 1388540 h 1858154"/>
              <a:gd name="connsiteX13" fmla="*/ 2428648 w 9288370"/>
              <a:gd name="connsiteY13" fmla="*/ 1372736 h 1858154"/>
              <a:gd name="connsiteX14" fmla="*/ 2645882 w 9288370"/>
              <a:gd name="connsiteY14" fmla="*/ 1341971 h 1858154"/>
              <a:gd name="connsiteX15" fmla="*/ 2707413 w 9288370"/>
              <a:gd name="connsiteY15" fmla="*/ 1347156 h 1858154"/>
              <a:gd name="connsiteX16" fmla="*/ 2843134 w 9288370"/>
              <a:gd name="connsiteY16" fmla="*/ 1323561 h 1858154"/>
              <a:gd name="connsiteX17" fmla="*/ 2923804 w 9288370"/>
              <a:gd name="connsiteY17" fmla="*/ 1314224 h 1858154"/>
              <a:gd name="connsiteX18" fmla="*/ 2953618 w 9288370"/>
              <a:gd name="connsiteY18" fmla="*/ 1318186 h 1858154"/>
              <a:gd name="connsiteX19" fmla="*/ 2995816 w 9288370"/>
              <a:gd name="connsiteY19" fmla="*/ 1318670 h 1858154"/>
              <a:gd name="connsiteX20" fmla="*/ 3352700 w 9288370"/>
              <a:gd name="connsiteY20" fmla="*/ 1264183 h 1858154"/>
              <a:gd name="connsiteX21" fmla="*/ 3444611 w 9288370"/>
              <a:gd name="connsiteY21" fmla="*/ 1236739 h 1858154"/>
              <a:gd name="connsiteX22" fmla="*/ 3650072 w 9288370"/>
              <a:gd name="connsiteY22" fmla="*/ 1217421 h 1858154"/>
              <a:gd name="connsiteX23" fmla="*/ 3707853 w 9288370"/>
              <a:gd name="connsiteY23" fmla="*/ 1241722 h 1858154"/>
              <a:gd name="connsiteX24" fmla="*/ 3925616 w 9288370"/>
              <a:gd name="connsiteY24" fmla="*/ 1253751 h 1858154"/>
              <a:gd name="connsiteX25" fmla="*/ 3954387 w 9288370"/>
              <a:gd name="connsiteY25" fmla="*/ 1263789 h 1858154"/>
              <a:gd name="connsiteX26" fmla="*/ 3995849 w 9288370"/>
              <a:gd name="connsiteY26" fmla="*/ 1272939 h 1858154"/>
              <a:gd name="connsiteX27" fmla="*/ 4067546 w 9288370"/>
              <a:gd name="connsiteY27" fmla="*/ 1294697 h 1858154"/>
              <a:gd name="connsiteX28" fmla="*/ 4190310 w 9288370"/>
              <a:gd name="connsiteY28" fmla="*/ 1307786 h 1858154"/>
              <a:gd name="connsiteX29" fmla="*/ 4230008 w 9288370"/>
              <a:gd name="connsiteY29" fmla="*/ 1303546 h 1858154"/>
              <a:gd name="connsiteX30" fmla="*/ 4575478 w 9288370"/>
              <a:gd name="connsiteY30" fmla="*/ 1261726 h 1858154"/>
              <a:gd name="connsiteX31" fmla="*/ 4650026 w 9288370"/>
              <a:gd name="connsiteY31" fmla="*/ 1265798 h 1858154"/>
              <a:gd name="connsiteX32" fmla="*/ 4792008 w 9288370"/>
              <a:gd name="connsiteY32" fmla="*/ 1243899 h 1858154"/>
              <a:gd name="connsiteX33" fmla="*/ 4954126 w 9288370"/>
              <a:gd name="connsiteY33" fmla="*/ 1204617 h 1858154"/>
              <a:gd name="connsiteX34" fmla="*/ 5309678 w 9288370"/>
              <a:gd name="connsiteY34" fmla="*/ 1128278 h 1858154"/>
              <a:gd name="connsiteX35" fmla="*/ 5474724 w 9288370"/>
              <a:gd name="connsiteY35" fmla="*/ 1091167 h 1858154"/>
              <a:gd name="connsiteX36" fmla="*/ 5612132 w 9288370"/>
              <a:gd name="connsiteY36" fmla="*/ 1051509 h 1858154"/>
              <a:gd name="connsiteX37" fmla="*/ 5776618 w 9288370"/>
              <a:gd name="connsiteY37" fmla="*/ 1053037 h 1858154"/>
              <a:gd name="connsiteX38" fmla="*/ 5785786 w 9288370"/>
              <a:gd name="connsiteY38" fmla="*/ 1051213 h 1858154"/>
              <a:gd name="connsiteX39" fmla="*/ 5829381 w 9288370"/>
              <a:gd name="connsiteY39" fmla="*/ 1046878 h 1858154"/>
              <a:gd name="connsiteX40" fmla="*/ 5943596 w 9288370"/>
              <a:gd name="connsiteY40" fmla="*/ 1043237 h 1858154"/>
              <a:gd name="connsiteX41" fmla="*/ 5985730 w 9288370"/>
              <a:gd name="connsiteY41" fmla="*/ 1035396 h 1858154"/>
              <a:gd name="connsiteX42" fmla="*/ 6103109 w 9288370"/>
              <a:gd name="connsiteY42" fmla="*/ 1019019 h 1858154"/>
              <a:gd name="connsiteX43" fmla="*/ 6222406 w 9288370"/>
              <a:gd name="connsiteY43" fmla="*/ 985341 h 1858154"/>
              <a:gd name="connsiteX44" fmla="*/ 6598672 w 9288370"/>
              <a:gd name="connsiteY44" fmla="*/ 902062 h 1858154"/>
              <a:gd name="connsiteX45" fmla="*/ 6766149 w 9288370"/>
              <a:gd name="connsiteY45" fmla="*/ 846132 h 1858154"/>
              <a:gd name="connsiteX46" fmla="*/ 6886312 w 9288370"/>
              <a:gd name="connsiteY46" fmla="*/ 781877 h 1858154"/>
              <a:gd name="connsiteX47" fmla="*/ 7006457 w 9288370"/>
              <a:gd name="connsiteY47" fmla="*/ 699758 h 1858154"/>
              <a:gd name="connsiteX48" fmla="*/ 7231643 w 9288370"/>
              <a:gd name="connsiteY48" fmla="*/ 640778 h 1858154"/>
              <a:gd name="connsiteX49" fmla="*/ 7363123 w 9288370"/>
              <a:gd name="connsiteY49" fmla="*/ 593682 h 1858154"/>
              <a:gd name="connsiteX50" fmla="*/ 7588368 w 9288370"/>
              <a:gd name="connsiteY50" fmla="*/ 531129 h 1858154"/>
              <a:gd name="connsiteX51" fmla="*/ 7952094 w 9288370"/>
              <a:gd name="connsiteY51" fmla="*/ 409302 h 1858154"/>
              <a:gd name="connsiteX52" fmla="*/ 8231938 w 9288370"/>
              <a:gd name="connsiteY52" fmla="*/ 259259 h 1858154"/>
              <a:gd name="connsiteX53" fmla="*/ 8428864 w 9288370"/>
              <a:gd name="connsiteY53" fmla="*/ 208471 h 1858154"/>
              <a:gd name="connsiteX54" fmla="*/ 8616510 w 9288370"/>
              <a:gd name="connsiteY54" fmla="*/ 161973 h 1858154"/>
              <a:gd name="connsiteX55" fmla="*/ 8826766 w 9288370"/>
              <a:gd name="connsiteY55" fmla="*/ 152111 h 1858154"/>
              <a:gd name="connsiteX56" fmla="*/ 8917647 w 9288370"/>
              <a:gd name="connsiteY56" fmla="*/ 112232 h 1858154"/>
              <a:gd name="connsiteX57" fmla="*/ 9182272 w 9288370"/>
              <a:gd name="connsiteY57" fmla="*/ 37171 h 1858154"/>
              <a:gd name="connsiteX58" fmla="*/ 9232990 w 9288370"/>
              <a:gd name="connsiteY58" fmla="*/ 24074 h 1858154"/>
              <a:gd name="connsiteX59" fmla="*/ 9288370 w 9288370"/>
              <a:gd name="connsiteY59" fmla="*/ 0 h 1858154"/>
              <a:gd name="connsiteX60" fmla="*/ 0 w 9288370"/>
              <a:gd name="connsiteY60" fmla="*/ 0 h 1858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9288370" h="1858154">
                <a:moveTo>
                  <a:pt x="0" y="1858154"/>
                </a:moveTo>
                <a:lnTo>
                  <a:pt x="1049" y="1857909"/>
                </a:lnTo>
                <a:cubicBezTo>
                  <a:pt x="74675" y="1831386"/>
                  <a:pt x="218534" y="1803822"/>
                  <a:pt x="370426" y="1702965"/>
                </a:cubicBezTo>
                <a:cubicBezTo>
                  <a:pt x="508969" y="1649765"/>
                  <a:pt x="440682" y="1619463"/>
                  <a:pt x="832307" y="1538702"/>
                </a:cubicBezTo>
                <a:cubicBezTo>
                  <a:pt x="878744" y="1533298"/>
                  <a:pt x="897351" y="1542198"/>
                  <a:pt x="971617" y="1522494"/>
                </a:cubicBezTo>
                <a:cubicBezTo>
                  <a:pt x="1030678" y="1519687"/>
                  <a:pt x="1097347" y="1540789"/>
                  <a:pt x="1186668" y="1521861"/>
                </a:cubicBezTo>
                <a:lnTo>
                  <a:pt x="1456865" y="1510292"/>
                </a:lnTo>
                <a:lnTo>
                  <a:pt x="1463005" y="1511279"/>
                </a:lnTo>
                <a:lnTo>
                  <a:pt x="1604999" y="1513599"/>
                </a:lnTo>
                <a:lnTo>
                  <a:pt x="1717911" y="1497764"/>
                </a:lnTo>
                <a:cubicBezTo>
                  <a:pt x="1743422" y="1488490"/>
                  <a:pt x="1730257" y="1478974"/>
                  <a:pt x="1794234" y="1464331"/>
                </a:cubicBezTo>
                <a:cubicBezTo>
                  <a:pt x="1842539" y="1428781"/>
                  <a:pt x="1920661" y="1445458"/>
                  <a:pt x="2101780" y="1409907"/>
                </a:cubicBezTo>
                <a:cubicBezTo>
                  <a:pt x="2138594" y="1385934"/>
                  <a:pt x="2193900" y="1407074"/>
                  <a:pt x="2244830" y="1388540"/>
                </a:cubicBezTo>
                <a:cubicBezTo>
                  <a:pt x="2310706" y="1379336"/>
                  <a:pt x="2366733" y="1379060"/>
                  <a:pt x="2428648" y="1372736"/>
                </a:cubicBezTo>
                <a:cubicBezTo>
                  <a:pt x="2495490" y="1364975"/>
                  <a:pt x="2599421" y="1346234"/>
                  <a:pt x="2645882" y="1341971"/>
                </a:cubicBezTo>
                <a:cubicBezTo>
                  <a:pt x="2670920" y="1340537"/>
                  <a:pt x="2669117" y="1348484"/>
                  <a:pt x="2707413" y="1347156"/>
                </a:cubicBezTo>
                <a:cubicBezTo>
                  <a:pt x="2743721" y="1324535"/>
                  <a:pt x="2798213" y="1353269"/>
                  <a:pt x="2843134" y="1323561"/>
                </a:cubicBezTo>
                <a:cubicBezTo>
                  <a:pt x="2859865" y="1315298"/>
                  <a:pt x="2912970" y="1306041"/>
                  <a:pt x="2923804" y="1314224"/>
                </a:cubicBezTo>
                <a:cubicBezTo>
                  <a:pt x="2935040" y="1314339"/>
                  <a:pt x="2947659" y="1308371"/>
                  <a:pt x="2953618" y="1318186"/>
                </a:cubicBezTo>
                <a:cubicBezTo>
                  <a:pt x="2963089" y="1329568"/>
                  <a:pt x="3000111" y="1302355"/>
                  <a:pt x="2995816" y="1318670"/>
                </a:cubicBezTo>
                <a:cubicBezTo>
                  <a:pt x="3062330" y="1309669"/>
                  <a:pt x="3244113" y="1294731"/>
                  <a:pt x="3352700" y="1264183"/>
                </a:cubicBezTo>
                <a:lnTo>
                  <a:pt x="3444611" y="1236739"/>
                </a:lnTo>
                <a:cubicBezTo>
                  <a:pt x="3513098" y="1213406"/>
                  <a:pt x="3581585" y="1223860"/>
                  <a:pt x="3650072" y="1217421"/>
                </a:cubicBezTo>
                <a:cubicBezTo>
                  <a:pt x="3683717" y="1219648"/>
                  <a:pt x="3669967" y="1235157"/>
                  <a:pt x="3707853" y="1241722"/>
                </a:cubicBezTo>
                <a:cubicBezTo>
                  <a:pt x="3753776" y="1247777"/>
                  <a:pt x="3884527" y="1250073"/>
                  <a:pt x="3925616" y="1253751"/>
                </a:cubicBezTo>
                <a:cubicBezTo>
                  <a:pt x="3936659" y="1256176"/>
                  <a:pt x="3949946" y="1252887"/>
                  <a:pt x="3954387" y="1263789"/>
                </a:cubicBezTo>
                <a:cubicBezTo>
                  <a:pt x="3962052" y="1276954"/>
                  <a:pt x="4002445" y="1257743"/>
                  <a:pt x="3995849" y="1272939"/>
                </a:cubicBezTo>
                <a:cubicBezTo>
                  <a:pt x="4024501" y="1259800"/>
                  <a:pt x="4044699" y="1287470"/>
                  <a:pt x="4067546" y="1294697"/>
                </a:cubicBezTo>
                <a:lnTo>
                  <a:pt x="4190310" y="1307786"/>
                </a:lnTo>
                <a:cubicBezTo>
                  <a:pt x="4201670" y="1307054"/>
                  <a:pt x="4216873" y="1303173"/>
                  <a:pt x="4230008" y="1303546"/>
                </a:cubicBezTo>
                <a:cubicBezTo>
                  <a:pt x="4327992" y="1270528"/>
                  <a:pt x="4508090" y="1267792"/>
                  <a:pt x="4575478" y="1261726"/>
                </a:cubicBezTo>
                <a:lnTo>
                  <a:pt x="4650026" y="1265798"/>
                </a:lnTo>
                <a:lnTo>
                  <a:pt x="4792008" y="1243899"/>
                </a:lnTo>
                <a:cubicBezTo>
                  <a:pt x="4864797" y="1217989"/>
                  <a:pt x="4892960" y="1244893"/>
                  <a:pt x="4954126" y="1204617"/>
                </a:cubicBezTo>
                <a:cubicBezTo>
                  <a:pt x="5072643" y="1179171"/>
                  <a:pt x="5136253" y="1145277"/>
                  <a:pt x="5309678" y="1128278"/>
                </a:cubicBezTo>
                <a:cubicBezTo>
                  <a:pt x="5365406" y="1122815"/>
                  <a:pt x="5419708" y="1103537"/>
                  <a:pt x="5474724" y="1091167"/>
                </a:cubicBezTo>
                <a:lnTo>
                  <a:pt x="5612132" y="1051509"/>
                </a:lnTo>
                <a:cubicBezTo>
                  <a:pt x="5662448" y="1045154"/>
                  <a:pt x="5747676" y="1053086"/>
                  <a:pt x="5776618" y="1053037"/>
                </a:cubicBezTo>
                <a:lnTo>
                  <a:pt x="5785786" y="1051213"/>
                </a:lnTo>
                <a:lnTo>
                  <a:pt x="5829381" y="1046878"/>
                </a:lnTo>
                <a:cubicBezTo>
                  <a:pt x="5855683" y="1045549"/>
                  <a:pt x="5917537" y="1045151"/>
                  <a:pt x="5943596" y="1043237"/>
                </a:cubicBezTo>
                <a:cubicBezTo>
                  <a:pt x="5955032" y="1029831"/>
                  <a:pt x="5969545" y="1030469"/>
                  <a:pt x="5985730" y="1035396"/>
                </a:cubicBezTo>
                <a:cubicBezTo>
                  <a:pt x="6020901" y="1022497"/>
                  <a:pt x="6059962" y="1025742"/>
                  <a:pt x="6103109" y="1019019"/>
                </a:cubicBezTo>
                <a:cubicBezTo>
                  <a:pt x="6142495" y="996126"/>
                  <a:pt x="6176341" y="992625"/>
                  <a:pt x="6222406" y="985341"/>
                </a:cubicBezTo>
                <a:cubicBezTo>
                  <a:pt x="6305000" y="965848"/>
                  <a:pt x="6389790" y="916113"/>
                  <a:pt x="6598672" y="902062"/>
                </a:cubicBezTo>
                <a:cubicBezTo>
                  <a:pt x="6696217" y="878308"/>
                  <a:pt x="6705019" y="864412"/>
                  <a:pt x="6766149" y="846132"/>
                </a:cubicBezTo>
                <a:cubicBezTo>
                  <a:pt x="6828622" y="816303"/>
                  <a:pt x="6844288" y="800250"/>
                  <a:pt x="6886312" y="781877"/>
                </a:cubicBezTo>
                <a:cubicBezTo>
                  <a:pt x="6904346" y="770915"/>
                  <a:pt x="6974811" y="693660"/>
                  <a:pt x="7006457" y="699758"/>
                </a:cubicBezTo>
                <a:cubicBezTo>
                  <a:pt x="7015878" y="688760"/>
                  <a:pt x="7169942" y="678731"/>
                  <a:pt x="7231643" y="640778"/>
                </a:cubicBezTo>
                <a:cubicBezTo>
                  <a:pt x="7291087" y="623099"/>
                  <a:pt x="7308597" y="611957"/>
                  <a:pt x="7363123" y="593682"/>
                </a:cubicBezTo>
                <a:cubicBezTo>
                  <a:pt x="7401879" y="595559"/>
                  <a:pt x="7517574" y="550445"/>
                  <a:pt x="7588368" y="531129"/>
                </a:cubicBezTo>
                <a:cubicBezTo>
                  <a:pt x="7669636" y="521516"/>
                  <a:pt x="7844833" y="454614"/>
                  <a:pt x="7952094" y="409302"/>
                </a:cubicBezTo>
                <a:cubicBezTo>
                  <a:pt x="8059356" y="363990"/>
                  <a:pt x="8146910" y="253405"/>
                  <a:pt x="8231938" y="259259"/>
                </a:cubicBezTo>
                <a:cubicBezTo>
                  <a:pt x="8305929" y="256630"/>
                  <a:pt x="8363222" y="225400"/>
                  <a:pt x="8428864" y="208471"/>
                </a:cubicBezTo>
                <a:cubicBezTo>
                  <a:pt x="8491413" y="192972"/>
                  <a:pt x="8456819" y="173248"/>
                  <a:pt x="8616510" y="161973"/>
                </a:cubicBezTo>
                <a:cubicBezTo>
                  <a:pt x="8658196" y="158015"/>
                  <a:pt x="8776576" y="160401"/>
                  <a:pt x="8826766" y="152111"/>
                </a:cubicBezTo>
                <a:lnTo>
                  <a:pt x="8917647" y="112232"/>
                </a:lnTo>
                <a:cubicBezTo>
                  <a:pt x="8976899" y="93075"/>
                  <a:pt x="9069756" y="89380"/>
                  <a:pt x="9182272" y="37171"/>
                </a:cubicBezTo>
                <a:cubicBezTo>
                  <a:pt x="9197307" y="35724"/>
                  <a:pt x="9214647" y="30863"/>
                  <a:pt x="9232990" y="24074"/>
                </a:cubicBezTo>
                <a:lnTo>
                  <a:pt x="9288370" y="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7252C42-1DAB-117A-8329-1C6514E05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485" y="2132343"/>
            <a:ext cx="6590324" cy="2197919"/>
          </a:xfrm>
        </p:spPr>
        <p:txBody>
          <a:bodyPr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s-ES" sz="4200" b="1" dirty="0">
                <a:solidFill>
                  <a:srgbClr val="FF1A1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Urgencias:</a:t>
            </a:r>
            <a:r>
              <a:rPr lang="es-ES" sz="4200" dirty="0">
                <a:solidFill>
                  <a:srgbClr val="FF1A1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s-ES" sz="4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Vigilantes del diagnóstico precoz de VIH. Proyecto </a:t>
            </a:r>
            <a:r>
              <a:rPr lang="es-ES" sz="4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VIHgila</a:t>
            </a:r>
            <a:endParaRPr lang="es-ES" sz="4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F21E8B-340B-75E8-1A9F-9BFD51221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21" y="4664072"/>
            <a:ext cx="6604073" cy="1068649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I. </a:t>
            </a:r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Skandari</a:t>
            </a:r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; I. Ferro ; J. Miranda ; M. </a:t>
            </a:r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Batyreva</a:t>
            </a:r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; A. Martínez; U. Avalle</a:t>
            </a:r>
          </a:p>
          <a:p>
            <a:pPr algn="ctr"/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Servei</a:t>
            </a:r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d’Urgències</a:t>
            </a:r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</a:t>
            </a:r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Parc</a:t>
            </a:r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Taulí</a:t>
            </a:r>
            <a:r>
              <a:rPr lang="es-ES" dirty="0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 Hospital </a:t>
            </a:r>
            <a:r>
              <a:rPr lang="es-ES" dirty="0" err="1">
                <a:solidFill>
                  <a:schemeClr val="bg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Universitari</a:t>
            </a:r>
            <a:endParaRPr lang="es-ES" dirty="0">
              <a:solidFill>
                <a:schemeClr val="bg2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4B01C3-5078-4039-811E-D840C6262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536">
            <a:off x="7320078" y="845541"/>
            <a:ext cx="4064614" cy="5180136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12700" dir="3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4C8D4F7-572A-4DCA-A501-96999F321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7410">
            <a:off x="7428913" y="946984"/>
            <a:ext cx="3836955" cy="4955400"/>
          </a:xfrm>
          <a:custGeom>
            <a:avLst/>
            <a:gdLst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073767 w 4175515"/>
              <a:gd name="connsiteY7" fmla="*/ 6079 h 5060187"/>
              <a:gd name="connsiteX8" fmla="*/ 4140821 w 4175515"/>
              <a:gd name="connsiteY8" fmla="*/ 6079 h 5060187"/>
              <a:gd name="connsiteX9" fmla="*/ 4140821 w 4175515"/>
              <a:gd name="connsiteY9" fmla="*/ 992709 h 5060187"/>
              <a:gd name="connsiteX10" fmla="*/ 4142567 w 4175515"/>
              <a:gd name="connsiteY10" fmla="*/ 1007831 h 5060187"/>
              <a:gd name="connsiteX11" fmla="*/ 4143913 w 4175515"/>
              <a:gd name="connsiteY11" fmla="*/ 1039703 h 5060187"/>
              <a:gd name="connsiteX12" fmla="*/ 4143784 w 4175515"/>
              <a:gd name="connsiteY12" fmla="*/ 1044331 h 5060187"/>
              <a:gd name="connsiteX13" fmla="*/ 4140820 w 4175515"/>
              <a:gd name="connsiteY13" fmla="*/ 1062722 h 5060187"/>
              <a:gd name="connsiteX14" fmla="*/ 4140821 w 4175515"/>
              <a:gd name="connsiteY14" fmla="*/ 1086003 h 5060187"/>
              <a:gd name="connsiteX15" fmla="*/ 4141006 w 4175515"/>
              <a:gd name="connsiteY15" fmla="*/ 1086194 h 5060187"/>
              <a:gd name="connsiteX16" fmla="*/ 4144578 w 4175515"/>
              <a:gd name="connsiteY16" fmla="*/ 1098130 h 5060187"/>
              <a:gd name="connsiteX17" fmla="*/ 4140821 w 4175515"/>
              <a:gd name="connsiteY17" fmla="*/ 1108144 h 5060187"/>
              <a:gd name="connsiteX18" fmla="*/ 4140821 w 4175515"/>
              <a:gd name="connsiteY18" fmla="*/ 2067091 h 5060187"/>
              <a:gd name="connsiteX19" fmla="*/ 4115578 w 4175515"/>
              <a:gd name="connsiteY19" fmla="*/ 2067091 h 5060187"/>
              <a:gd name="connsiteX20" fmla="*/ 4116666 w 4175515"/>
              <a:gd name="connsiteY20" fmla="*/ 2325073 h 5060187"/>
              <a:gd name="connsiteX21" fmla="*/ 4129432 w 4175515"/>
              <a:gd name="connsiteY21" fmla="*/ 2824389 h 5060187"/>
              <a:gd name="connsiteX22" fmla="*/ 4133664 w 4175515"/>
              <a:gd name="connsiteY22" fmla="*/ 3065183 h 5060187"/>
              <a:gd name="connsiteX23" fmla="*/ 4133602 w 4175515"/>
              <a:gd name="connsiteY23" fmla="*/ 3219832 h 5060187"/>
              <a:gd name="connsiteX24" fmla="*/ 4153098 w 4175515"/>
              <a:gd name="connsiteY24" fmla="*/ 4776256 h 5060187"/>
              <a:gd name="connsiteX25" fmla="*/ 4160594 w 4175515"/>
              <a:gd name="connsiteY25" fmla="*/ 4810626 h 5060187"/>
              <a:gd name="connsiteX26" fmla="*/ 4166245 w 4175515"/>
              <a:gd name="connsiteY26" fmla="*/ 4842994 h 5060187"/>
              <a:gd name="connsiteX27" fmla="*/ 4175515 w 4175515"/>
              <a:gd name="connsiteY27" fmla="*/ 4937695 h 5060187"/>
              <a:gd name="connsiteX28" fmla="*/ 4159889 w 4175515"/>
              <a:gd name="connsiteY28" fmla="*/ 4971474 h 5060187"/>
              <a:gd name="connsiteX29" fmla="*/ 4155585 w 4175515"/>
              <a:gd name="connsiteY29" fmla="*/ 4974337 h 5060187"/>
              <a:gd name="connsiteX30" fmla="*/ 4156330 w 4175515"/>
              <a:gd name="connsiteY30" fmla="*/ 5033640 h 5060187"/>
              <a:gd name="connsiteX31" fmla="*/ 352165 w 4175515"/>
              <a:gd name="connsiteY31" fmla="*/ 5055753 h 5060187"/>
              <a:gd name="connsiteX32" fmla="*/ 52200 w 4175515"/>
              <a:gd name="connsiteY32" fmla="*/ 5060187 h 5060187"/>
              <a:gd name="connsiteX33" fmla="*/ 53738 w 4175515"/>
              <a:gd name="connsiteY33" fmla="*/ 5021811 h 5060187"/>
              <a:gd name="connsiteX34" fmla="*/ 57371 w 4175515"/>
              <a:gd name="connsiteY34" fmla="*/ 5015283 h 5060187"/>
              <a:gd name="connsiteX35" fmla="*/ 57451 w 4175515"/>
              <a:gd name="connsiteY35" fmla="*/ 5012667 h 5060187"/>
              <a:gd name="connsiteX36" fmla="*/ 57532 w 4175515"/>
              <a:gd name="connsiteY36" fmla="*/ 5010050 h 5060187"/>
              <a:gd name="connsiteX37" fmla="*/ 57690 w 4175515"/>
              <a:gd name="connsiteY37" fmla="*/ 5004815 h 5060187"/>
              <a:gd name="connsiteX38" fmla="*/ 57001 w 4175515"/>
              <a:gd name="connsiteY38" fmla="*/ 4999252 h 5060187"/>
              <a:gd name="connsiteX39" fmla="*/ 56234 w 4175515"/>
              <a:gd name="connsiteY39" fmla="*/ 4996305 h 5060187"/>
              <a:gd name="connsiteX40" fmla="*/ 56313 w 4175515"/>
              <a:gd name="connsiteY40" fmla="*/ 4993687 h 5060187"/>
              <a:gd name="connsiteX41" fmla="*/ 55624 w 4175515"/>
              <a:gd name="connsiteY41" fmla="*/ 4988124 h 5060187"/>
              <a:gd name="connsiteX42" fmla="*/ 54857 w 4175515"/>
              <a:gd name="connsiteY42" fmla="*/ 4985177 h 5060187"/>
              <a:gd name="connsiteX43" fmla="*/ 53480 w 4175515"/>
              <a:gd name="connsiteY43" fmla="*/ 4974048 h 5060187"/>
              <a:gd name="connsiteX44" fmla="*/ 52712 w 4175515"/>
              <a:gd name="connsiteY44" fmla="*/ 4971102 h 5060187"/>
              <a:gd name="connsiteX45" fmla="*/ 52790 w 4175515"/>
              <a:gd name="connsiteY45" fmla="*/ 4968484 h 5060187"/>
              <a:gd name="connsiteX46" fmla="*/ 51176 w 4175515"/>
              <a:gd name="connsiteY46" fmla="*/ 4965207 h 5060187"/>
              <a:gd name="connsiteX47" fmla="*/ 52240 w 4175515"/>
              <a:gd name="connsiteY47" fmla="*/ 4904686 h 5060187"/>
              <a:gd name="connsiteX48" fmla="*/ 34043 w 4175515"/>
              <a:gd name="connsiteY48" fmla="*/ 3691942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0 w 4175515"/>
              <a:gd name="connsiteY12" fmla="*/ 1062722 h 5060187"/>
              <a:gd name="connsiteX13" fmla="*/ 4140821 w 4175515"/>
              <a:gd name="connsiteY13" fmla="*/ 1086003 h 5060187"/>
              <a:gd name="connsiteX14" fmla="*/ 4141006 w 4175515"/>
              <a:gd name="connsiteY14" fmla="*/ 1086194 h 5060187"/>
              <a:gd name="connsiteX15" fmla="*/ 4144578 w 4175515"/>
              <a:gd name="connsiteY15" fmla="*/ 1098130 h 5060187"/>
              <a:gd name="connsiteX16" fmla="*/ 4140821 w 4175515"/>
              <a:gd name="connsiteY16" fmla="*/ 1108144 h 5060187"/>
              <a:gd name="connsiteX17" fmla="*/ 4140821 w 4175515"/>
              <a:gd name="connsiteY17" fmla="*/ 2067091 h 5060187"/>
              <a:gd name="connsiteX18" fmla="*/ 4115578 w 4175515"/>
              <a:gd name="connsiteY18" fmla="*/ 2067091 h 5060187"/>
              <a:gd name="connsiteX19" fmla="*/ 4116666 w 4175515"/>
              <a:gd name="connsiteY19" fmla="*/ 2325073 h 5060187"/>
              <a:gd name="connsiteX20" fmla="*/ 4129432 w 4175515"/>
              <a:gd name="connsiteY20" fmla="*/ 2824389 h 5060187"/>
              <a:gd name="connsiteX21" fmla="*/ 4133664 w 4175515"/>
              <a:gd name="connsiteY21" fmla="*/ 3065183 h 5060187"/>
              <a:gd name="connsiteX22" fmla="*/ 4133602 w 4175515"/>
              <a:gd name="connsiteY22" fmla="*/ 3219832 h 5060187"/>
              <a:gd name="connsiteX23" fmla="*/ 4153098 w 4175515"/>
              <a:gd name="connsiteY23" fmla="*/ 4776256 h 5060187"/>
              <a:gd name="connsiteX24" fmla="*/ 4160594 w 4175515"/>
              <a:gd name="connsiteY24" fmla="*/ 4810626 h 5060187"/>
              <a:gd name="connsiteX25" fmla="*/ 4166245 w 4175515"/>
              <a:gd name="connsiteY25" fmla="*/ 4842994 h 5060187"/>
              <a:gd name="connsiteX26" fmla="*/ 4175515 w 4175515"/>
              <a:gd name="connsiteY26" fmla="*/ 4937695 h 5060187"/>
              <a:gd name="connsiteX27" fmla="*/ 4159889 w 4175515"/>
              <a:gd name="connsiteY27" fmla="*/ 4971474 h 5060187"/>
              <a:gd name="connsiteX28" fmla="*/ 4155585 w 4175515"/>
              <a:gd name="connsiteY28" fmla="*/ 4974337 h 5060187"/>
              <a:gd name="connsiteX29" fmla="*/ 4156330 w 4175515"/>
              <a:gd name="connsiteY29" fmla="*/ 5033640 h 5060187"/>
              <a:gd name="connsiteX30" fmla="*/ 352165 w 4175515"/>
              <a:gd name="connsiteY30" fmla="*/ 5055753 h 5060187"/>
              <a:gd name="connsiteX31" fmla="*/ 52200 w 4175515"/>
              <a:gd name="connsiteY31" fmla="*/ 5060187 h 5060187"/>
              <a:gd name="connsiteX32" fmla="*/ 53738 w 4175515"/>
              <a:gd name="connsiteY32" fmla="*/ 5021811 h 5060187"/>
              <a:gd name="connsiteX33" fmla="*/ 57371 w 4175515"/>
              <a:gd name="connsiteY33" fmla="*/ 5015283 h 5060187"/>
              <a:gd name="connsiteX34" fmla="*/ 57451 w 4175515"/>
              <a:gd name="connsiteY34" fmla="*/ 5012667 h 5060187"/>
              <a:gd name="connsiteX35" fmla="*/ 57532 w 4175515"/>
              <a:gd name="connsiteY35" fmla="*/ 5010050 h 5060187"/>
              <a:gd name="connsiteX36" fmla="*/ 57690 w 4175515"/>
              <a:gd name="connsiteY36" fmla="*/ 5004815 h 5060187"/>
              <a:gd name="connsiteX37" fmla="*/ 57001 w 4175515"/>
              <a:gd name="connsiteY37" fmla="*/ 4999252 h 5060187"/>
              <a:gd name="connsiteX38" fmla="*/ 56234 w 4175515"/>
              <a:gd name="connsiteY38" fmla="*/ 4996305 h 5060187"/>
              <a:gd name="connsiteX39" fmla="*/ 56313 w 4175515"/>
              <a:gd name="connsiteY39" fmla="*/ 4993687 h 5060187"/>
              <a:gd name="connsiteX40" fmla="*/ 55624 w 4175515"/>
              <a:gd name="connsiteY40" fmla="*/ 4988124 h 5060187"/>
              <a:gd name="connsiteX41" fmla="*/ 54857 w 4175515"/>
              <a:gd name="connsiteY41" fmla="*/ 4985177 h 5060187"/>
              <a:gd name="connsiteX42" fmla="*/ 53480 w 4175515"/>
              <a:gd name="connsiteY42" fmla="*/ 4974048 h 5060187"/>
              <a:gd name="connsiteX43" fmla="*/ 52712 w 4175515"/>
              <a:gd name="connsiteY43" fmla="*/ 4971102 h 5060187"/>
              <a:gd name="connsiteX44" fmla="*/ 52790 w 4175515"/>
              <a:gd name="connsiteY44" fmla="*/ 4968484 h 5060187"/>
              <a:gd name="connsiteX45" fmla="*/ 51176 w 4175515"/>
              <a:gd name="connsiteY45" fmla="*/ 4965207 h 5060187"/>
              <a:gd name="connsiteX46" fmla="*/ 52240 w 4175515"/>
              <a:gd name="connsiteY46" fmla="*/ 4904686 h 5060187"/>
              <a:gd name="connsiteX47" fmla="*/ 34043 w 4175515"/>
              <a:gd name="connsiteY47" fmla="*/ 3691942 h 5060187"/>
              <a:gd name="connsiteX48" fmla="*/ 0 w 4175515"/>
              <a:gd name="connsiteY48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0 w 4175515"/>
              <a:gd name="connsiteY12" fmla="*/ 1062722 h 5060187"/>
              <a:gd name="connsiteX13" fmla="*/ 4140821 w 4175515"/>
              <a:gd name="connsiteY13" fmla="*/ 1086003 h 5060187"/>
              <a:gd name="connsiteX14" fmla="*/ 4141006 w 4175515"/>
              <a:gd name="connsiteY14" fmla="*/ 1086194 h 5060187"/>
              <a:gd name="connsiteX15" fmla="*/ 4144578 w 4175515"/>
              <a:gd name="connsiteY15" fmla="*/ 1098130 h 5060187"/>
              <a:gd name="connsiteX16" fmla="*/ 4140821 w 4175515"/>
              <a:gd name="connsiteY16" fmla="*/ 2067091 h 5060187"/>
              <a:gd name="connsiteX17" fmla="*/ 4115578 w 4175515"/>
              <a:gd name="connsiteY17" fmla="*/ 2067091 h 5060187"/>
              <a:gd name="connsiteX18" fmla="*/ 4116666 w 4175515"/>
              <a:gd name="connsiteY18" fmla="*/ 2325073 h 5060187"/>
              <a:gd name="connsiteX19" fmla="*/ 4129432 w 4175515"/>
              <a:gd name="connsiteY19" fmla="*/ 2824389 h 5060187"/>
              <a:gd name="connsiteX20" fmla="*/ 4133664 w 4175515"/>
              <a:gd name="connsiteY20" fmla="*/ 3065183 h 5060187"/>
              <a:gd name="connsiteX21" fmla="*/ 4133602 w 4175515"/>
              <a:gd name="connsiteY21" fmla="*/ 3219832 h 5060187"/>
              <a:gd name="connsiteX22" fmla="*/ 4153098 w 4175515"/>
              <a:gd name="connsiteY22" fmla="*/ 4776256 h 5060187"/>
              <a:gd name="connsiteX23" fmla="*/ 4160594 w 4175515"/>
              <a:gd name="connsiteY23" fmla="*/ 4810626 h 5060187"/>
              <a:gd name="connsiteX24" fmla="*/ 4166245 w 4175515"/>
              <a:gd name="connsiteY24" fmla="*/ 4842994 h 5060187"/>
              <a:gd name="connsiteX25" fmla="*/ 4175515 w 4175515"/>
              <a:gd name="connsiteY25" fmla="*/ 4937695 h 5060187"/>
              <a:gd name="connsiteX26" fmla="*/ 4159889 w 4175515"/>
              <a:gd name="connsiteY26" fmla="*/ 4971474 h 5060187"/>
              <a:gd name="connsiteX27" fmla="*/ 4155585 w 4175515"/>
              <a:gd name="connsiteY27" fmla="*/ 4974337 h 5060187"/>
              <a:gd name="connsiteX28" fmla="*/ 4156330 w 4175515"/>
              <a:gd name="connsiteY28" fmla="*/ 5033640 h 5060187"/>
              <a:gd name="connsiteX29" fmla="*/ 352165 w 4175515"/>
              <a:gd name="connsiteY29" fmla="*/ 5055753 h 5060187"/>
              <a:gd name="connsiteX30" fmla="*/ 52200 w 4175515"/>
              <a:gd name="connsiteY30" fmla="*/ 5060187 h 5060187"/>
              <a:gd name="connsiteX31" fmla="*/ 53738 w 4175515"/>
              <a:gd name="connsiteY31" fmla="*/ 5021811 h 5060187"/>
              <a:gd name="connsiteX32" fmla="*/ 57371 w 4175515"/>
              <a:gd name="connsiteY32" fmla="*/ 5015283 h 5060187"/>
              <a:gd name="connsiteX33" fmla="*/ 57451 w 4175515"/>
              <a:gd name="connsiteY33" fmla="*/ 5012667 h 5060187"/>
              <a:gd name="connsiteX34" fmla="*/ 57532 w 4175515"/>
              <a:gd name="connsiteY34" fmla="*/ 5010050 h 5060187"/>
              <a:gd name="connsiteX35" fmla="*/ 57690 w 4175515"/>
              <a:gd name="connsiteY35" fmla="*/ 5004815 h 5060187"/>
              <a:gd name="connsiteX36" fmla="*/ 57001 w 4175515"/>
              <a:gd name="connsiteY36" fmla="*/ 4999252 h 5060187"/>
              <a:gd name="connsiteX37" fmla="*/ 56234 w 4175515"/>
              <a:gd name="connsiteY37" fmla="*/ 4996305 h 5060187"/>
              <a:gd name="connsiteX38" fmla="*/ 56313 w 4175515"/>
              <a:gd name="connsiteY38" fmla="*/ 4993687 h 5060187"/>
              <a:gd name="connsiteX39" fmla="*/ 55624 w 4175515"/>
              <a:gd name="connsiteY39" fmla="*/ 4988124 h 5060187"/>
              <a:gd name="connsiteX40" fmla="*/ 54857 w 4175515"/>
              <a:gd name="connsiteY40" fmla="*/ 4985177 h 5060187"/>
              <a:gd name="connsiteX41" fmla="*/ 53480 w 4175515"/>
              <a:gd name="connsiteY41" fmla="*/ 4974048 h 5060187"/>
              <a:gd name="connsiteX42" fmla="*/ 52712 w 4175515"/>
              <a:gd name="connsiteY42" fmla="*/ 4971102 h 5060187"/>
              <a:gd name="connsiteX43" fmla="*/ 52790 w 4175515"/>
              <a:gd name="connsiteY43" fmla="*/ 4968484 h 5060187"/>
              <a:gd name="connsiteX44" fmla="*/ 51176 w 4175515"/>
              <a:gd name="connsiteY44" fmla="*/ 4965207 h 5060187"/>
              <a:gd name="connsiteX45" fmla="*/ 52240 w 4175515"/>
              <a:gd name="connsiteY45" fmla="*/ 4904686 h 5060187"/>
              <a:gd name="connsiteX46" fmla="*/ 34043 w 4175515"/>
              <a:gd name="connsiteY46" fmla="*/ 3691942 h 5060187"/>
              <a:gd name="connsiteX47" fmla="*/ 0 w 4175515"/>
              <a:gd name="connsiteY47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1 w 4175515"/>
              <a:gd name="connsiteY12" fmla="*/ 1086003 h 5060187"/>
              <a:gd name="connsiteX13" fmla="*/ 4141006 w 4175515"/>
              <a:gd name="connsiteY13" fmla="*/ 1086194 h 5060187"/>
              <a:gd name="connsiteX14" fmla="*/ 4144578 w 4175515"/>
              <a:gd name="connsiteY14" fmla="*/ 1098130 h 5060187"/>
              <a:gd name="connsiteX15" fmla="*/ 4140821 w 4175515"/>
              <a:gd name="connsiteY15" fmla="*/ 2067091 h 5060187"/>
              <a:gd name="connsiteX16" fmla="*/ 4115578 w 4175515"/>
              <a:gd name="connsiteY16" fmla="*/ 2067091 h 5060187"/>
              <a:gd name="connsiteX17" fmla="*/ 4116666 w 4175515"/>
              <a:gd name="connsiteY17" fmla="*/ 2325073 h 5060187"/>
              <a:gd name="connsiteX18" fmla="*/ 4129432 w 4175515"/>
              <a:gd name="connsiteY18" fmla="*/ 2824389 h 5060187"/>
              <a:gd name="connsiteX19" fmla="*/ 4133664 w 4175515"/>
              <a:gd name="connsiteY19" fmla="*/ 3065183 h 5060187"/>
              <a:gd name="connsiteX20" fmla="*/ 4133602 w 4175515"/>
              <a:gd name="connsiteY20" fmla="*/ 3219832 h 5060187"/>
              <a:gd name="connsiteX21" fmla="*/ 4153098 w 4175515"/>
              <a:gd name="connsiteY21" fmla="*/ 4776256 h 5060187"/>
              <a:gd name="connsiteX22" fmla="*/ 4160594 w 4175515"/>
              <a:gd name="connsiteY22" fmla="*/ 4810626 h 5060187"/>
              <a:gd name="connsiteX23" fmla="*/ 4166245 w 4175515"/>
              <a:gd name="connsiteY23" fmla="*/ 4842994 h 5060187"/>
              <a:gd name="connsiteX24" fmla="*/ 4175515 w 4175515"/>
              <a:gd name="connsiteY24" fmla="*/ 4937695 h 5060187"/>
              <a:gd name="connsiteX25" fmla="*/ 4159889 w 4175515"/>
              <a:gd name="connsiteY25" fmla="*/ 4971474 h 5060187"/>
              <a:gd name="connsiteX26" fmla="*/ 4155585 w 4175515"/>
              <a:gd name="connsiteY26" fmla="*/ 4974337 h 5060187"/>
              <a:gd name="connsiteX27" fmla="*/ 4156330 w 4175515"/>
              <a:gd name="connsiteY27" fmla="*/ 5033640 h 5060187"/>
              <a:gd name="connsiteX28" fmla="*/ 352165 w 4175515"/>
              <a:gd name="connsiteY28" fmla="*/ 5055753 h 5060187"/>
              <a:gd name="connsiteX29" fmla="*/ 52200 w 4175515"/>
              <a:gd name="connsiteY29" fmla="*/ 5060187 h 5060187"/>
              <a:gd name="connsiteX30" fmla="*/ 53738 w 4175515"/>
              <a:gd name="connsiteY30" fmla="*/ 5021811 h 5060187"/>
              <a:gd name="connsiteX31" fmla="*/ 57371 w 4175515"/>
              <a:gd name="connsiteY31" fmla="*/ 5015283 h 5060187"/>
              <a:gd name="connsiteX32" fmla="*/ 57451 w 4175515"/>
              <a:gd name="connsiteY32" fmla="*/ 5012667 h 5060187"/>
              <a:gd name="connsiteX33" fmla="*/ 57532 w 4175515"/>
              <a:gd name="connsiteY33" fmla="*/ 5010050 h 5060187"/>
              <a:gd name="connsiteX34" fmla="*/ 57690 w 4175515"/>
              <a:gd name="connsiteY34" fmla="*/ 5004815 h 5060187"/>
              <a:gd name="connsiteX35" fmla="*/ 57001 w 4175515"/>
              <a:gd name="connsiteY35" fmla="*/ 4999252 h 5060187"/>
              <a:gd name="connsiteX36" fmla="*/ 56234 w 4175515"/>
              <a:gd name="connsiteY36" fmla="*/ 4996305 h 5060187"/>
              <a:gd name="connsiteX37" fmla="*/ 56313 w 4175515"/>
              <a:gd name="connsiteY37" fmla="*/ 4993687 h 5060187"/>
              <a:gd name="connsiteX38" fmla="*/ 55624 w 4175515"/>
              <a:gd name="connsiteY38" fmla="*/ 4988124 h 5060187"/>
              <a:gd name="connsiteX39" fmla="*/ 54857 w 4175515"/>
              <a:gd name="connsiteY39" fmla="*/ 4985177 h 5060187"/>
              <a:gd name="connsiteX40" fmla="*/ 53480 w 4175515"/>
              <a:gd name="connsiteY40" fmla="*/ 4974048 h 5060187"/>
              <a:gd name="connsiteX41" fmla="*/ 52712 w 4175515"/>
              <a:gd name="connsiteY41" fmla="*/ 4971102 h 5060187"/>
              <a:gd name="connsiteX42" fmla="*/ 52790 w 4175515"/>
              <a:gd name="connsiteY42" fmla="*/ 4968484 h 5060187"/>
              <a:gd name="connsiteX43" fmla="*/ 51176 w 4175515"/>
              <a:gd name="connsiteY43" fmla="*/ 4965207 h 5060187"/>
              <a:gd name="connsiteX44" fmla="*/ 52240 w 4175515"/>
              <a:gd name="connsiteY44" fmla="*/ 4904686 h 5060187"/>
              <a:gd name="connsiteX45" fmla="*/ 34043 w 4175515"/>
              <a:gd name="connsiteY45" fmla="*/ 3691942 h 5060187"/>
              <a:gd name="connsiteX46" fmla="*/ 0 w 4175515"/>
              <a:gd name="connsiteY46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1 w 4175515"/>
              <a:gd name="connsiteY12" fmla="*/ 1086003 h 5060187"/>
              <a:gd name="connsiteX13" fmla="*/ 4144578 w 4175515"/>
              <a:gd name="connsiteY13" fmla="*/ 1098130 h 5060187"/>
              <a:gd name="connsiteX14" fmla="*/ 4140821 w 4175515"/>
              <a:gd name="connsiteY14" fmla="*/ 2067091 h 5060187"/>
              <a:gd name="connsiteX15" fmla="*/ 4115578 w 4175515"/>
              <a:gd name="connsiteY15" fmla="*/ 2067091 h 5060187"/>
              <a:gd name="connsiteX16" fmla="*/ 4116666 w 4175515"/>
              <a:gd name="connsiteY16" fmla="*/ 2325073 h 5060187"/>
              <a:gd name="connsiteX17" fmla="*/ 4129432 w 4175515"/>
              <a:gd name="connsiteY17" fmla="*/ 2824389 h 5060187"/>
              <a:gd name="connsiteX18" fmla="*/ 4133664 w 4175515"/>
              <a:gd name="connsiteY18" fmla="*/ 3065183 h 5060187"/>
              <a:gd name="connsiteX19" fmla="*/ 4133602 w 4175515"/>
              <a:gd name="connsiteY19" fmla="*/ 3219832 h 5060187"/>
              <a:gd name="connsiteX20" fmla="*/ 4153098 w 4175515"/>
              <a:gd name="connsiteY20" fmla="*/ 4776256 h 5060187"/>
              <a:gd name="connsiteX21" fmla="*/ 4160594 w 4175515"/>
              <a:gd name="connsiteY21" fmla="*/ 4810626 h 5060187"/>
              <a:gd name="connsiteX22" fmla="*/ 4166245 w 4175515"/>
              <a:gd name="connsiteY22" fmla="*/ 4842994 h 5060187"/>
              <a:gd name="connsiteX23" fmla="*/ 4175515 w 4175515"/>
              <a:gd name="connsiteY23" fmla="*/ 4937695 h 5060187"/>
              <a:gd name="connsiteX24" fmla="*/ 4159889 w 4175515"/>
              <a:gd name="connsiteY24" fmla="*/ 4971474 h 5060187"/>
              <a:gd name="connsiteX25" fmla="*/ 4155585 w 4175515"/>
              <a:gd name="connsiteY25" fmla="*/ 4974337 h 5060187"/>
              <a:gd name="connsiteX26" fmla="*/ 4156330 w 4175515"/>
              <a:gd name="connsiteY26" fmla="*/ 5033640 h 5060187"/>
              <a:gd name="connsiteX27" fmla="*/ 352165 w 4175515"/>
              <a:gd name="connsiteY27" fmla="*/ 5055753 h 5060187"/>
              <a:gd name="connsiteX28" fmla="*/ 52200 w 4175515"/>
              <a:gd name="connsiteY28" fmla="*/ 5060187 h 5060187"/>
              <a:gd name="connsiteX29" fmla="*/ 53738 w 4175515"/>
              <a:gd name="connsiteY29" fmla="*/ 5021811 h 5060187"/>
              <a:gd name="connsiteX30" fmla="*/ 57371 w 4175515"/>
              <a:gd name="connsiteY30" fmla="*/ 5015283 h 5060187"/>
              <a:gd name="connsiteX31" fmla="*/ 57451 w 4175515"/>
              <a:gd name="connsiteY31" fmla="*/ 5012667 h 5060187"/>
              <a:gd name="connsiteX32" fmla="*/ 57532 w 4175515"/>
              <a:gd name="connsiteY32" fmla="*/ 5010050 h 5060187"/>
              <a:gd name="connsiteX33" fmla="*/ 57690 w 4175515"/>
              <a:gd name="connsiteY33" fmla="*/ 5004815 h 5060187"/>
              <a:gd name="connsiteX34" fmla="*/ 57001 w 4175515"/>
              <a:gd name="connsiteY34" fmla="*/ 4999252 h 5060187"/>
              <a:gd name="connsiteX35" fmla="*/ 56234 w 4175515"/>
              <a:gd name="connsiteY35" fmla="*/ 4996305 h 5060187"/>
              <a:gd name="connsiteX36" fmla="*/ 56313 w 4175515"/>
              <a:gd name="connsiteY36" fmla="*/ 4993687 h 5060187"/>
              <a:gd name="connsiteX37" fmla="*/ 55624 w 4175515"/>
              <a:gd name="connsiteY37" fmla="*/ 4988124 h 5060187"/>
              <a:gd name="connsiteX38" fmla="*/ 54857 w 4175515"/>
              <a:gd name="connsiteY38" fmla="*/ 4985177 h 5060187"/>
              <a:gd name="connsiteX39" fmla="*/ 53480 w 4175515"/>
              <a:gd name="connsiteY39" fmla="*/ 4974048 h 5060187"/>
              <a:gd name="connsiteX40" fmla="*/ 52712 w 4175515"/>
              <a:gd name="connsiteY40" fmla="*/ 4971102 h 5060187"/>
              <a:gd name="connsiteX41" fmla="*/ 52790 w 4175515"/>
              <a:gd name="connsiteY41" fmla="*/ 4968484 h 5060187"/>
              <a:gd name="connsiteX42" fmla="*/ 51176 w 4175515"/>
              <a:gd name="connsiteY42" fmla="*/ 4965207 h 5060187"/>
              <a:gd name="connsiteX43" fmla="*/ 52240 w 4175515"/>
              <a:gd name="connsiteY43" fmla="*/ 4904686 h 5060187"/>
              <a:gd name="connsiteX44" fmla="*/ 34043 w 4175515"/>
              <a:gd name="connsiteY44" fmla="*/ 3691942 h 5060187"/>
              <a:gd name="connsiteX45" fmla="*/ 0 w 4175515"/>
              <a:gd name="connsiteY45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1 w 4175515"/>
              <a:gd name="connsiteY12" fmla="*/ 1086003 h 5060187"/>
              <a:gd name="connsiteX13" fmla="*/ 4142098 w 4175515"/>
              <a:gd name="connsiteY13" fmla="*/ 1049340 h 5060187"/>
              <a:gd name="connsiteX14" fmla="*/ 4144578 w 4175515"/>
              <a:gd name="connsiteY14" fmla="*/ 1098130 h 5060187"/>
              <a:gd name="connsiteX15" fmla="*/ 4140821 w 4175515"/>
              <a:gd name="connsiteY15" fmla="*/ 2067091 h 5060187"/>
              <a:gd name="connsiteX16" fmla="*/ 4115578 w 4175515"/>
              <a:gd name="connsiteY16" fmla="*/ 2067091 h 5060187"/>
              <a:gd name="connsiteX17" fmla="*/ 4116666 w 4175515"/>
              <a:gd name="connsiteY17" fmla="*/ 2325073 h 5060187"/>
              <a:gd name="connsiteX18" fmla="*/ 4129432 w 4175515"/>
              <a:gd name="connsiteY18" fmla="*/ 2824389 h 5060187"/>
              <a:gd name="connsiteX19" fmla="*/ 4133664 w 4175515"/>
              <a:gd name="connsiteY19" fmla="*/ 3065183 h 5060187"/>
              <a:gd name="connsiteX20" fmla="*/ 4133602 w 4175515"/>
              <a:gd name="connsiteY20" fmla="*/ 3219832 h 5060187"/>
              <a:gd name="connsiteX21" fmla="*/ 4153098 w 4175515"/>
              <a:gd name="connsiteY21" fmla="*/ 4776256 h 5060187"/>
              <a:gd name="connsiteX22" fmla="*/ 4160594 w 4175515"/>
              <a:gd name="connsiteY22" fmla="*/ 4810626 h 5060187"/>
              <a:gd name="connsiteX23" fmla="*/ 4166245 w 4175515"/>
              <a:gd name="connsiteY23" fmla="*/ 4842994 h 5060187"/>
              <a:gd name="connsiteX24" fmla="*/ 4175515 w 4175515"/>
              <a:gd name="connsiteY24" fmla="*/ 4937695 h 5060187"/>
              <a:gd name="connsiteX25" fmla="*/ 4159889 w 4175515"/>
              <a:gd name="connsiteY25" fmla="*/ 4971474 h 5060187"/>
              <a:gd name="connsiteX26" fmla="*/ 4155585 w 4175515"/>
              <a:gd name="connsiteY26" fmla="*/ 4974337 h 5060187"/>
              <a:gd name="connsiteX27" fmla="*/ 4156330 w 4175515"/>
              <a:gd name="connsiteY27" fmla="*/ 5033640 h 5060187"/>
              <a:gd name="connsiteX28" fmla="*/ 352165 w 4175515"/>
              <a:gd name="connsiteY28" fmla="*/ 5055753 h 5060187"/>
              <a:gd name="connsiteX29" fmla="*/ 52200 w 4175515"/>
              <a:gd name="connsiteY29" fmla="*/ 5060187 h 5060187"/>
              <a:gd name="connsiteX30" fmla="*/ 53738 w 4175515"/>
              <a:gd name="connsiteY30" fmla="*/ 5021811 h 5060187"/>
              <a:gd name="connsiteX31" fmla="*/ 57371 w 4175515"/>
              <a:gd name="connsiteY31" fmla="*/ 5015283 h 5060187"/>
              <a:gd name="connsiteX32" fmla="*/ 57451 w 4175515"/>
              <a:gd name="connsiteY32" fmla="*/ 5012667 h 5060187"/>
              <a:gd name="connsiteX33" fmla="*/ 57532 w 4175515"/>
              <a:gd name="connsiteY33" fmla="*/ 5010050 h 5060187"/>
              <a:gd name="connsiteX34" fmla="*/ 57690 w 4175515"/>
              <a:gd name="connsiteY34" fmla="*/ 5004815 h 5060187"/>
              <a:gd name="connsiteX35" fmla="*/ 57001 w 4175515"/>
              <a:gd name="connsiteY35" fmla="*/ 4999252 h 5060187"/>
              <a:gd name="connsiteX36" fmla="*/ 56234 w 4175515"/>
              <a:gd name="connsiteY36" fmla="*/ 4996305 h 5060187"/>
              <a:gd name="connsiteX37" fmla="*/ 56313 w 4175515"/>
              <a:gd name="connsiteY37" fmla="*/ 4993687 h 5060187"/>
              <a:gd name="connsiteX38" fmla="*/ 55624 w 4175515"/>
              <a:gd name="connsiteY38" fmla="*/ 4988124 h 5060187"/>
              <a:gd name="connsiteX39" fmla="*/ 54857 w 4175515"/>
              <a:gd name="connsiteY39" fmla="*/ 4985177 h 5060187"/>
              <a:gd name="connsiteX40" fmla="*/ 53480 w 4175515"/>
              <a:gd name="connsiteY40" fmla="*/ 4974048 h 5060187"/>
              <a:gd name="connsiteX41" fmla="*/ 52712 w 4175515"/>
              <a:gd name="connsiteY41" fmla="*/ 4971102 h 5060187"/>
              <a:gd name="connsiteX42" fmla="*/ 52790 w 4175515"/>
              <a:gd name="connsiteY42" fmla="*/ 4968484 h 5060187"/>
              <a:gd name="connsiteX43" fmla="*/ 51176 w 4175515"/>
              <a:gd name="connsiteY43" fmla="*/ 4965207 h 5060187"/>
              <a:gd name="connsiteX44" fmla="*/ 52240 w 4175515"/>
              <a:gd name="connsiteY44" fmla="*/ 4904686 h 5060187"/>
              <a:gd name="connsiteX45" fmla="*/ 34043 w 4175515"/>
              <a:gd name="connsiteY45" fmla="*/ 3691942 h 5060187"/>
              <a:gd name="connsiteX46" fmla="*/ 0 w 4175515"/>
              <a:gd name="connsiteY46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1 w 4175515"/>
              <a:gd name="connsiteY12" fmla="*/ 1086003 h 5060187"/>
              <a:gd name="connsiteX13" fmla="*/ 4142098 w 4175515"/>
              <a:gd name="connsiteY13" fmla="*/ 1049340 h 5060187"/>
              <a:gd name="connsiteX14" fmla="*/ 4140821 w 4175515"/>
              <a:gd name="connsiteY14" fmla="*/ 2067091 h 5060187"/>
              <a:gd name="connsiteX15" fmla="*/ 4115578 w 4175515"/>
              <a:gd name="connsiteY15" fmla="*/ 2067091 h 5060187"/>
              <a:gd name="connsiteX16" fmla="*/ 4116666 w 4175515"/>
              <a:gd name="connsiteY16" fmla="*/ 2325073 h 5060187"/>
              <a:gd name="connsiteX17" fmla="*/ 4129432 w 4175515"/>
              <a:gd name="connsiteY17" fmla="*/ 2824389 h 5060187"/>
              <a:gd name="connsiteX18" fmla="*/ 4133664 w 4175515"/>
              <a:gd name="connsiteY18" fmla="*/ 3065183 h 5060187"/>
              <a:gd name="connsiteX19" fmla="*/ 4133602 w 4175515"/>
              <a:gd name="connsiteY19" fmla="*/ 3219832 h 5060187"/>
              <a:gd name="connsiteX20" fmla="*/ 4153098 w 4175515"/>
              <a:gd name="connsiteY20" fmla="*/ 4776256 h 5060187"/>
              <a:gd name="connsiteX21" fmla="*/ 4160594 w 4175515"/>
              <a:gd name="connsiteY21" fmla="*/ 4810626 h 5060187"/>
              <a:gd name="connsiteX22" fmla="*/ 4166245 w 4175515"/>
              <a:gd name="connsiteY22" fmla="*/ 4842994 h 5060187"/>
              <a:gd name="connsiteX23" fmla="*/ 4175515 w 4175515"/>
              <a:gd name="connsiteY23" fmla="*/ 4937695 h 5060187"/>
              <a:gd name="connsiteX24" fmla="*/ 4159889 w 4175515"/>
              <a:gd name="connsiteY24" fmla="*/ 4971474 h 5060187"/>
              <a:gd name="connsiteX25" fmla="*/ 4155585 w 4175515"/>
              <a:gd name="connsiteY25" fmla="*/ 4974337 h 5060187"/>
              <a:gd name="connsiteX26" fmla="*/ 4156330 w 4175515"/>
              <a:gd name="connsiteY26" fmla="*/ 5033640 h 5060187"/>
              <a:gd name="connsiteX27" fmla="*/ 352165 w 4175515"/>
              <a:gd name="connsiteY27" fmla="*/ 5055753 h 5060187"/>
              <a:gd name="connsiteX28" fmla="*/ 52200 w 4175515"/>
              <a:gd name="connsiteY28" fmla="*/ 5060187 h 5060187"/>
              <a:gd name="connsiteX29" fmla="*/ 53738 w 4175515"/>
              <a:gd name="connsiteY29" fmla="*/ 5021811 h 5060187"/>
              <a:gd name="connsiteX30" fmla="*/ 57371 w 4175515"/>
              <a:gd name="connsiteY30" fmla="*/ 5015283 h 5060187"/>
              <a:gd name="connsiteX31" fmla="*/ 57451 w 4175515"/>
              <a:gd name="connsiteY31" fmla="*/ 5012667 h 5060187"/>
              <a:gd name="connsiteX32" fmla="*/ 57532 w 4175515"/>
              <a:gd name="connsiteY32" fmla="*/ 5010050 h 5060187"/>
              <a:gd name="connsiteX33" fmla="*/ 57690 w 4175515"/>
              <a:gd name="connsiteY33" fmla="*/ 5004815 h 5060187"/>
              <a:gd name="connsiteX34" fmla="*/ 57001 w 4175515"/>
              <a:gd name="connsiteY34" fmla="*/ 4999252 h 5060187"/>
              <a:gd name="connsiteX35" fmla="*/ 56234 w 4175515"/>
              <a:gd name="connsiteY35" fmla="*/ 4996305 h 5060187"/>
              <a:gd name="connsiteX36" fmla="*/ 56313 w 4175515"/>
              <a:gd name="connsiteY36" fmla="*/ 4993687 h 5060187"/>
              <a:gd name="connsiteX37" fmla="*/ 55624 w 4175515"/>
              <a:gd name="connsiteY37" fmla="*/ 4988124 h 5060187"/>
              <a:gd name="connsiteX38" fmla="*/ 54857 w 4175515"/>
              <a:gd name="connsiteY38" fmla="*/ 4985177 h 5060187"/>
              <a:gd name="connsiteX39" fmla="*/ 53480 w 4175515"/>
              <a:gd name="connsiteY39" fmla="*/ 4974048 h 5060187"/>
              <a:gd name="connsiteX40" fmla="*/ 52712 w 4175515"/>
              <a:gd name="connsiteY40" fmla="*/ 4971102 h 5060187"/>
              <a:gd name="connsiteX41" fmla="*/ 52790 w 4175515"/>
              <a:gd name="connsiteY41" fmla="*/ 4968484 h 5060187"/>
              <a:gd name="connsiteX42" fmla="*/ 51176 w 4175515"/>
              <a:gd name="connsiteY42" fmla="*/ 4965207 h 5060187"/>
              <a:gd name="connsiteX43" fmla="*/ 52240 w 4175515"/>
              <a:gd name="connsiteY43" fmla="*/ 4904686 h 5060187"/>
              <a:gd name="connsiteX44" fmla="*/ 34043 w 4175515"/>
              <a:gd name="connsiteY44" fmla="*/ 3691942 h 5060187"/>
              <a:gd name="connsiteX45" fmla="*/ 0 w 4175515"/>
              <a:gd name="connsiteY45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3784 w 4175515"/>
              <a:gd name="connsiteY11" fmla="*/ 1044331 h 5060187"/>
              <a:gd name="connsiteX12" fmla="*/ 4140821 w 4175515"/>
              <a:gd name="connsiteY12" fmla="*/ 1086003 h 5060187"/>
              <a:gd name="connsiteX13" fmla="*/ 4140821 w 4175515"/>
              <a:gd name="connsiteY13" fmla="*/ 2067091 h 5060187"/>
              <a:gd name="connsiteX14" fmla="*/ 4115578 w 4175515"/>
              <a:gd name="connsiteY14" fmla="*/ 2067091 h 5060187"/>
              <a:gd name="connsiteX15" fmla="*/ 4116666 w 4175515"/>
              <a:gd name="connsiteY15" fmla="*/ 2325073 h 5060187"/>
              <a:gd name="connsiteX16" fmla="*/ 4129432 w 4175515"/>
              <a:gd name="connsiteY16" fmla="*/ 2824389 h 5060187"/>
              <a:gd name="connsiteX17" fmla="*/ 4133664 w 4175515"/>
              <a:gd name="connsiteY17" fmla="*/ 3065183 h 5060187"/>
              <a:gd name="connsiteX18" fmla="*/ 4133602 w 4175515"/>
              <a:gd name="connsiteY18" fmla="*/ 3219832 h 5060187"/>
              <a:gd name="connsiteX19" fmla="*/ 4153098 w 4175515"/>
              <a:gd name="connsiteY19" fmla="*/ 4776256 h 5060187"/>
              <a:gd name="connsiteX20" fmla="*/ 4160594 w 4175515"/>
              <a:gd name="connsiteY20" fmla="*/ 4810626 h 5060187"/>
              <a:gd name="connsiteX21" fmla="*/ 4166245 w 4175515"/>
              <a:gd name="connsiteY21" fmla="*/ 4842994 h 5060187"/>
              <a:gd name="connsiteX22" fmla="*/ 4175515 w 4175515"/>
              <a:gd name="connsiteY22" fmla="*/ 4937695 h 5060187"/>
              <a:gd name="connsiteX23" fmla="*/ 4159889 w 4175515"/>
              <a:gd name="connsiteY23" fmla="*/ 4971474 h 5060187"/>
              <a:gd name="connsiteX24" fmla="*/ 4155585 w 4175515"/>
              <a:gd name="connsiteY24" fmla="*/ 4974337 h 5060187"/>
              <a:gd name="connsiteX25" fmla="*/ 4156330 w 4175515"/>
              <a:gd name="connsiteY25" fmla="*/ 5033640 h 5060187"/>
              <a:gd name="connsiteX26" fmla="*/ 352165 w 4175515"/>
              <a:gd name="connsiteY26" fmla="*/ 5055753 h 5060187"/>
              <a:gd name="connsiteX27" fmla="*/ 52200 w 4175515"/>
              <a:gd name="connsiteY27" fmla="*/ 5060187 h 5060187"/>
              <a:gd name="connsiteX28" fmla="*/ 53738 w 4175515"/>
              <a:gd name="connsiteY28" fmla="*/ 5021811 h 5060187"/>
              <a:gd name="connsiteX29" fmla="*/ 57371 w 4175515"/>
              <a:gd name="connsiteY29" fmla="*/ 5015283 h 5060187"/>
              <a:gd name="connsiteX30" fmla="*/ 57451 w 4175515"/>
              <a:gd name="connsiteY30" fmla="*/ 5012667 h 5060187"/>
              <a:gd name="connsiteX31" fmla="*/ 57532 w 4175515"/>
              <a:gd name="connsiteY31" fmla="*/ 5010050 h 5060187"/>
              <a:gd name="connsiteX32" fmla="*/ 57690 w 4175515"/>
              <a:gd name="connsiteY32" fmla="*/ 5004815 h 5060187"/>
              <a:gd name="connsiteX33" fmla="*/ 57001 w 4175515"/>
              <a:gd name="connsiteY33" fmla="*/ 4999252 h 5060187"/>
              <a:gd name="connsiteX34" fmla="*/ 56234 w 4175515"/>
              <a:gd name="connsiteY34" fmla="*/ 4996305 h 5060187"/>
              <a:gd name="connsiteX35" fmla="*/ 56313 w 4175515"/>
              <a:gd name="connsiteY35" fmla="*/ 4993687 h 5060187"/>
              <a:gd name="connsiteX36" fmla="*/ 55624 w 4175515"/>
              <a:gd name="connsiteY36" fmla="*/ 4988124 h 5060187"/>
              <a:gd name="connsiteX37" fmla="*/ 54857 w 4175515"/>
              <a:gd name="connsiteY37" fmla="*/ 4985177 h 5060187"/>
              <a:gd name="connsiteX38" fmla="*/ 53480 w 4175515"/>
              <a:gd name="connsiteY38" fmla="*/ 4974048 h 5060187"/>
              <a:gd name="connsiteX39" fmla="*/ 52712 w 4175515"/>
              <a:gd name="connsiteY39" fmla="*/ 4971102 h 5060187"/>
              <a:gd name="connsiteX40" fmla="*/ 52790 w 4175515"/>
              <a:gd name="connsiteY40" fmla="*/ 4968484 h 5060187"/>
              <a:gd name="connsiteX41" fmla="*/ 51176 w 4175515"/>
              <a:gd name="connsiteY41" fmla="*/ 4965207 h 5060187"/>
              <a:gd name="connsiteX42" fmla="*/ 52240 w 4175515"/>
              <a:gd name="connsiteY42" fmla="*/ 4904686 h 5060187"/>
              <a:gd name="connsiteX43" fmla="*/ 34043 w 4175515"/>
              <a:gd name="connsiteY43" fmla="*/ 3691942 h 5060187"/>
              <a:gd name="connsiteX44" fmla="*/ 0 w 4175515"/>
              <a:gd name="connsiteY44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0821 w 4175515"/>
              <a:gd name="connsiteY11" fmla="*/ 1086003 h 5060187"/>
              <a:gd name="connsiteX12" fmla="*/ 4140821 w 4175515"/>
              <a:gd name="connsiteY12" fmla="*/ 2067091 h 5060187"/>
              <a:gd name="connsiteX13" fmla="*/ 4115578 w 4175515"/>
              <a:gd name="connsiteY13" fmla="*/ 2067091 h 5060187"/>
              <a:gd name="connsiteX14" fmla="*/ 4116666 w 4175515"/>
              <a:gd name="connsiteY14" fmla="*/ 2325073 h 5060187"/>
              <a:gd name="connsiteX15" fmla="*/ 4129432 w 4175515"/>
              <a:gd name="connsiteY15" fmla="*/ 2824389 h 5060187"/>
              <a:gd name="connsiteX16" fmla="*/ 4133664 w 4175515"/>
              <a:gd name="connsiteY16" fmla="*/ 3065183 h 5060187"/>
              <a:gd name="connsiteX17" fmla="*/ 4133602 w 4175515"/>
              <a:gd name="connsiteY17" fmla="*/ 3219832 h 5060187"/>
              <a:gd name="connsiteX18" fmla="*/ 4153098 w 4175515"/>
              <a:gd name="connsiteY18" fmla="*/ 4776256 h 5060187"/>
              <a:gd name="connsiteX19" fmla="*/ 4160594 w 4175515"/>
              <a:gd name="connsiteY19" fmla="*/ 4810626 h 5060187"/>
              <a:gd name="connsiteX20" fmla="*/ 4166245 w 4175515"/>
              <a:gd name="connsiteY20" fmla="*/ 4842994 h 5060187"/>
              <a:gd name="connsiteX21" fmla="*/ 4175515 w 4175515"/>
              <a:gd name="connsiteY21" fmla="*/ 4937695 h 5060187"/>
              <a:gd name="connsiteX22" fmla="*/ 4159889 w 4175515"/>
              <a:gd name="connsiteY22" fmla="*/ 4971474 h 5060187"/>
              <a:gd name="connsiteX23" fmla="*/ 4155585 w 4175515"/>
              <a:gd name="connsiteY23" fmla="*/ 4974337 h 5060187"/>
              <a:gd name="connsiteX24" fmla="*/ 4156330 w 4175515"/>
              <a:gd name="connsiteY24" fmla="*/ 5033640 h 5060187"/>
              <a:gd name="connsiteX25" fmla="*/ 352165 w 4175515"/>
              <a:gd name="connsiteY25" fmla="*/ 5055753 h 5060187"/>
              <a:gd name="connsiteX26" fmla="*/ 52200 w 4175515"/>
              <a:gd name="connsiteY26" fmla="*/ 5060187 h 5060187"/>
              <a:gd name="connsiteX27" fmla="*/ 53738 w 4175515"/>
              <a:gd name="connsiteY27" fmla="*/ 5021811 h 5060187"/>
              <a:gd name="connsiteX28" fmla="*/ 57371 w 4175515"/>
              <a:gd name="connsiteY28" fmla="*/ 5015283 h 5060187"/>
              <a:gd name="connsiteX29" fmla="*/ 57451 w 4175515"/>
              <a:gd name="connsiteY29" fmla="*/ 5012667 h 5060187"/>
              <a:gd name="connsiteX30" fmla="*/ 57532 w 4175515"/>
              <a:gd name="connsiteY30" fmla="*/ 5010050 h 5060187"/>
              <a:gd name="connsiteX31" fmla="*/ 57690 w 4175515"/>
              <a:gd name="connsiteY31" fmla="*/ 5004815 h 5060187"/>
              <a:gd name="connsiteX32" fmla="*/ 57001 w 4175515"/>
              <a:gd name="connsiteY32" fmla="*/ 4999252 h 5060187"/>
              <a:gd name="connsiteX33" fmla="*/ 56234 w 4175515"/>
              <a:gd name="connsiteY33" fmla="*/ 4996305 h 5060187"/>
              <a:gd name="connsiteX34" fmla="*/ 56313 w 4175515"/>
              <a:gd name="connsiteY34" fmla="*/ 4993687 h 5060187"/>
              <a:gd name="connsiteX35" fmla="*/ 55624 w 4175515"/>
              <a:gd name="connsiteY35" fmla="*/ 4988124 h 5060187"/>
              <a:gd name="connsiteX36" fmla="*/ 54857 w 4175515"/>
              <a:gd name="connsiteY36" fmla="*/ 4985177 h 5060187"/>
              <a:gd name="connsiteX37" fmla="*/ 53480 w 4175515"/>
              <a:gd name="connsiteY37" fmla="*/ 4974048 h 5060187"/>
              <a:gd name="connsiteX38" fmla="*/ 52712 w 4175515"/>
              <a:gd name="connsiteY38" fmla="*/ 4971102 h 5060187"/>
              <a:gd name="connsiteX39" fmla="*/ 52790 w 4175515"/>
              <a:gd name="connsiteY39" fmla="*/ 4968484 h 5060187"/>
              <a:gd name="connsiteX40" fmla="*/ 51176 w 4175515"/>
              <a:gd name="connsiteY40" fmla="*/ 4965207 h 5060187"/>
              <a:gd name="connsiteX41" fmla="*/ 52240 w 4175515"/>
              <a:gd name="connsiteY41" fmla="*/ 4904686 h 5060187"/>
              <a:gd name="connsiteX42" fmla="*/ 34043 w 4175515"/>
              <a:gd name="connsiteY42" fmla="*/ 3691942 h 5060187"/>
              <a:gd name="connsiteX43" fmla="*/ 0 w 4175515"/>
              <a:gd name="connsiteY43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3913 w 4175515"/>
              <a:gd name="connsiteY10" fmla="*/ 1039703 h 5060187"/>
              <a:gd name="connsiteX11" fmla="*/ 4140821 w 4175515"/>
              <a:gd name="connsiteY11" fmla="*/ 2067091 h 5060187"/>
              <a:gd name="connsiteX12" fmla="*/ 4115578 w 4175515"/>
              <a:gd name="connsiteY12" fmla="*/ 2067091 h 5060187"/>
              <a:gd name="connsiteX13" fmla="*/ 4116666 w 4175515"/>
              <a:gd name="connsiteY13" fmla="*/ 2325073 h 5060187"/>
              <a:gd name="connsiteX14" fmla="*/ 4129432 w 4175515"/>
              <a:gd name="connsiteY14" fmla="*/ 2824389 h 5060187"/>
              <a:gd name="connsiteX15" fmla="*/ 4133664 w 4175515"/>
              <a:gd name="connsiteY15" fmla="*/ 3065183 h 5060187"/>
              <a:gd name="connsiteX16" fmla="*/ 4133602 w 4175515"/>
              <a:gd name="connsiteY16" fmla="*/ 3219832 h 5060187"/>
              <a:gd name="connsiteX17" fmla="*/ 4153098 w 4175515"/>
              <a:gd name="connsiteY17" fmla="*/ 4776256 h 5060187"/>
              <a:gd name="connsiteX18" fmla="*/ 4160594 w 4175515"/>
              <a:gd name="connsiteY18" fmla="*/ 4810626 h 5060187"/>
              <a:gd name="connsiteX19" fmla="*/ 4166245 w 4175515"/>
              <a:gd name="connsiteY19" fmla="*/ 4842994 h 5060187"/>
              <a:gd name="connsiteX20" fmla="*/ 4175515 w 4175515"/>
              <a:gd name="connsiteY20" fmla="*/ 4937695 h 5060187"/>
              <a:gd name="connsiteX21" fmla="*/ 4159889 w 4175515"/>
              <a:gd name="connsiteY21" fmla="*/ 4971474 h 5060187"/>
              <a:gd name="connsiteX22" fmla="*/ 4155585 w 4175515"/>
              <a:gd name="connsiteY22" fmla="*/ 4974337 h 5060187"/>
              <a:gd name="connsiteX23" fmla="*/ 4156330 w 4175515"/>
              <a:gd name="connsiteY23" fmla="*/ 5033640 h 5060187"/>
              <a:gd name="connsiteX24" fmla="*/ 352165 w 4175515"/>
              <a:gd name="connsiteY24" fmla="*/ 5055753 h 5060187"/>
              <a:gd name="connsiteX25" fmla="*/ 52200 w 4175515"/>
              <a:gd name="connsiteY25" fmla="*/ 5060187 h 5060187"/>
              <a:gd name="connsiteX26" fmla="*/ 53738 w 4175515"/>
              <a:gd name="connsiteY26" fmla="*/ 5021811 h 5060187"/>
              <a:gd name="connsiteX27" fmla="*/ 57371 w 4175515"/>
              <a:gd name="connsiteY27" fmla="*/ 5015283 h 5060187"/>
              <a:gd name="connsiteX28" fmla="*/ 57451 w 4175515"/>
              <a:gd name="connsiteY28" fmla="*/ 5012667 h 5060187"/>
              <a:gd name="connsiteX29" fmla="*/ 57532 w 4175515"/>
              <a:gd name="connsiteY29" fmla="*/ 5010050 h 5060187"/>
              <a:gd name="connsiteX30" fmla="*/ 57690 w 4175515"/>
              <a:gd name="connsiteY30" fmla="*/ 5004815 h 5060187"/>
              <a:gd name="connsiteX31" fmla="*/ 57001 w 4175515"/>
              <a:gd name="connsiteY31" fmla="*/ 4999252 h 5060187"/>
              <a:gd name="connsiteX32" fmla="*/ 56234 w 4175515"/>
              <a:gd name="connsiteY32" fmla="*/ 4996305 h 5060187"/>
              <a:gd name="connsiteX33" fmla="*/ 56313 w 4175515"/>
              <a:gd name="connsiteY33" fmla="*/ 4993687 h 5060187"/>
              <a:gd name="connsiteX34" fmla="*/ 55624 w 4175515"/>
              <a:gd name="connsiteY34" fmla="*/ 4988124 h 5060187"/>
              <a:gd name="connsiteX35" fmla="*/ 54857 w 4175515"/>
              <a:gd name="connsiteY35" fmla="*/ 4985177 h 5060187"/>
              <a:gd name="connsiteX36" fmla="*/ 53480 w 4175515"/>
              <a:gd name="connsiteY36" fmla="*/ 4974048 h 5060187"/>
              <a:gd name="connsiteX37" fmla="*/ 52712 w 4175515"/>
              <a:gd name="connsiteY37" fmla="*/ 4971102 h 5060187"/>
              <a:gd name="connsiteX38" fmla="*/ 52790 w 4175515"/>
              <a:gd name="connsiteY38" fmla="*/ 4968484 h 5060187"/>
              <a:gd name="connsiteX39" fmla="*/ 51176 w 4175515"/>
              <a:gd name="connsiteY39" fmla="*/ 4965207 h 5060187"/>
              <a:gd name="connsiteX40" fmla="*/ 52240 w 4175515"/>
              <a:gd name="connsiteY40" fmla="*/ 4904686 h 5060187"/>
              <a:gd name="connsiteX41" fmla="*/ 34043 w 4175515"/>
              <a:gd name="connsiteY41" fmla="*/ 3691942 h 5060187"/>
              <a:gd name="connsiteX42" fmla="*/ 0 w 4175515"/>
              <a:gd name="connsiteY42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0821 w 4175515"/>
              <a:gd name="connsiteY10" fmla="*/ 2067091 h 5060187"/>
              <a:gd name="connsiteX11" fmla="*/ 4115578 w 4175515"/>
              <a:gd name="connsiteY11" fmla="*/ 2067091 h 5060187"/>
              <a:gd name="connsiteX12" fmla="*/ 4116666 w 4175515"/>
              <a:gd name="connsiteY12" fmla="*/ 2325073 h 5060187"/>
              <a:gd name="connsiteX13" fmla="*/ 4129432 w 4175515"/>
              <a:gd name="connsiteY13" fmla="*/ 2824389 h 5060187"/>
              <a:gd name="connsiteX14" fmla="*/ 4133664 w 4175515"/>
              <a:gd name="connsiteY14" fmla="*/ 3065183 h 5060187"/>
              <a:gd name="connsiteX15" fmla="*/ 4133602 w 4175515"/>
              <a:gd name="connsiteY15" fmla="*/ 3219832 h 5060187"/>
              <a:gd name="connsiteX16" fmla="*/ 4153098 w 4175515"/>
              <a:gd name="connsiteY16" fmla="*/ 4776256 h 5060187"/>
              <a:gd name="connsiteX17" fmla="*/ 4160594 w 4175515"/>
              <a:gd name="connsiteY17" fmla="*/ 4810626 h 5060187"/>
              <a:gd name="connsiteX18" fmla="*/ 4166245 w 4175515"/>
              <a:gd name="connsiteY18" fmla="*/ 4842994 h 5060187"/>
              <a:gd name="connsiteX19" fmla="*/ 4175515 w 4175515"/>
              <a:gd name="connsiteY19" fmla="*/ 4937695 h 5060187"/>
              <a:gd name="connsiteX20" fmla="*/ 4159889 w 4175515"/>
              <a:gd name="connsiteY20" fmla="*/ 4971474 h 5060187"/>
              <a:gd name="connsiteX21" fmla="*/ 4155585 w 4175515"/>
              <a:gd name="connsiteY21" fmla="*/ 4974337 h 5060187"/>
              <a:gd name="connsiteX22" fmla="*/ 4156330 w 4175515"/>
              <a:gd name="connsiteY22" fmla="*/ 5033640 h 5060187"/>
              <a:gd name="connsiteX23" fmla="*/ 352165 w 4175515"/>
              <a:gd name="connsiteY23" fmla="*/ 5055753 h 5060187"/>
              <a:gd name="connsiteX24" fmla="*/ 52200 w 4175515"/>
              <a:gd name="connsiteY24" fmla="*/ 5060187 h 5060187"/>
              <a:gd name="connsiteX25" fmla="*/ 53738 w 4175515"/>
              <a:gd name="connsiteY25" fmla="*/ 5021811 h 5060187"/>
              <a:gd name="connsiteX26" fmla="*/ 57371 w 4175515"/>
              <a:gd name="connsiteY26" fmla="*/ 5015283 h 5060187"/>
              <a:gd name="connsiteX27" fmla="*/ 57451 w 4175515"/>
              <a:gd name="connsiteY27" fmla="*/ 5012667 h 5060187"/>
              <a:gd name="connsiteX28" fmla="*/ 57532 w 4175515"/>
              <a:gd name="connsiteY28" fmla="*/ 5010050 h 5060187"/>
              <a:gd name="connsiteX29" fmla="*/ 57690 w 4175515"/>
              <a:gd name="connsiteY29" fmla="*/ 5004815 h 5060187"/>
              <a:gd name="connsiteX30" fmla="*/ 57001 w 4175515"/>
              <a:gd name="connsiteY30" fmla="*/ 4999252 h 5060187"/>
              <a:gd name="connsiteX31" fmla="*/ 56234 w 4175515"/>
              <a:gd name="connsiteY31" fmla="*/ 4996305 h 5060187"/>
              <a:gd name="connsiteX32" fmla="*/ 56313 w 4175515"/>
              <a:gd name="connsiteY32" fmla="*/ 4993687 h 5060187"/>
              <a:gd name="connsiteX33" fmla="*/ 55624 w 4175515"/>
              <a:gd name="connsiteY33" fmla="*/ 4988124 h 5060187"/>
              <a:gd name="connsiteX34" fmla="*/ 54857 w 4175515"/>
              <a:gd name="connsiteY34" fmla="*/ 4985177 h 5060187"/>
              <a:gd name="connsiteX35" fmla="*/ 53480 w 4175515"/>
              <a:gd name="connsiteY35" fmla="*/ 4974048 h 5060187"/>
              <a:gd name="connsiteX36" fmla="*/ 52712 w 4175515"/>
              <a:gd name="connsiteY36" fmla="*/ 4971102 h 5060187"/>
              <a:gd name="connsiteX37" fmla="*/ 52790 w 4175515"/>
              <a:gd name="connsiteY37" fmla="*/ 4968484 h 5060187"/>
              <a:gd name="connsiteX38" fmla="*/ 51176 w 4175515"/>
              <a:gd name="connsiteY38" fmla="*/ 4965207 h 5060187"/>
              <a:gd name="connsiteX39" fmla="*/ 52240 w 4175515"/>
              <a:gd name="connsiteY39" fmla="*/ 4904686 h 5060187"/>
              <a:gd name="connsiteX40" fmla="*/ 34043 w 4175515"/>
              <a:gd name="connsiteY40" fmla="*/ 3691942 h 5060187"/>
              <a:gd name="connsiteX41" fmla="*/ 0 w 4175515"/>
              <a:gd name="connsiteY41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40821 w 4175515"/>
              <a:gd name="connsiteY10" fmla="*/ 2067091 h 5060187"/>
              <a:gd name="connsiteX11" fmla="*/ 4116666 w 4175515"/>
              <a:gd name="connsiteY11" fmla="*/ 2325073 h 5060187"/>
              <a:gd name="connsiteX12" fmla="*/ 4129432 w 4175515"/>
              <a:gd name="connsiteY12" fmla="*/ 2824389 h 5060187"/>
              <a:gd name="connsiteX13" fmla="*/ 4133664 w 4175515"/>
              <a:gd name="connsiteY13" fmla="*/ 3065183 h 5060187"/>
              <a:gd name="connsiteX14" fmla="*/ 4133602 w 4175515"/>
              <a:gd name="connsiteY14" fmla="*/ 3219832 h 5060187"/>
              <a:gd name="connsiteX15" fmla="*/ 4153098 w 4175515"/>
              <a:gd name="connsiteY15" fmla="*/ 4776256 h 5060187"/>
              <a:gd name="connsiteX16" fmla="*/ 4160594 w 4175515"/>
              <a:gd name="connsiteY16" fmla="*/ 4810626 h 5060187"/>
              <a:gd name="connsiteX17" fmla="*/ 4166245 w 4175515"/>
              <a:gd name="connsiteY17" fmla="*/ 4842994 h 5060187"/>
              <a:gd name="connsiteX18" fmla="*/ 4175515 w 4175515"/>
              <a:gd name="connsiteY18" fmla="*/ 4937695 h 5060187"/>
              <a:gd name="connsiteX19" fmla="*/ 4159889 w 4175515"/>
              <a:gd name="connsiteY19" fmla="*/ 4971474 h 5060187"/>
              <a:gd name="connsiteX20" fmla="*/ 4155585 w 4175515"/>
              <a:gd name="connsiteY20" fmla="*/ 4974337 h 5060187"/>
              <a:gd name="connsiteX21" fmla="*/ 4156330 w 4175515"/>
              <a:gd name="connsiteY21" fmla="*/ 5033640 h 5060187"/>
              <a:gd name="connsiteX22" fmla="*/ 352165 w 4175515"/>
              <a:gd name="connsiteY22" fmla="*/ 5055753 h 5060187"/>
              <a:gd name="connsiteX23" fmla="*/ 52200 w 4175515"/>
              <a:gd name="connsiteY23" fmla="*/ 5060187 h 5060187"/>
              <a:gd name="connsiteX24" fmla="*/ 53738 w 4175515"/>
              <a:gd name="connsiteY24" fmla="*/ 5021811 h 5060187"/>
              <a:gd name="connsiteX25" fmla="*/ 57371 w 4175515"/>
              <a:gd name="connsiteY25" fmla="*/ 5015283 h 5060187"/>
              <a:gd name="connsiteX26" fmla="*/ 57451 w 4175515"/>
              <a:gd name="connsiteY26" fmla="*/ 5012667 h 5060187"/>
              <a:gd name="connsiteX27" fmla="*/ 57532 w 4175515"/>
              <a:gd name="connsiteY27" fmla="*/ 5010050 h 5060187"/>
              <a:gd name="connsiteX28" fmla="*/ 57690 w 4175515"/>
              <a:gd name="connsiteY28" fmla="*/ 5004815 h 5060187"/>
              <a:gd name="connsiteX29" fmla="*/ 57001 w 4175515"/>
              <a:gd name="connsiteY29" fmla="*/ 4999252 h 5060187"/>
              <a:gd name="connsiteX30" fmla="*/ 56234 w 4175515"/>
              <a:gd name="connsiteY30" fmla="*/ 4996305 h 5060187"/>
              <a:gd name="connsiteX31" fmla="*/ 56313 w 4175515"/>
              <a:gd name="connsiteY31" fmla="*/ 4993687 h 5060187"/>
              <a:gd name="connsiteX32" fmla="*/ 55624 w 4175515"/>
              <a:gd name="connsiteY32" fmla="*/ 4988124 h 5060187"/>
              <a:gd name="connsiteX33" fmla="*/ 54857 w 4175515"/>
              <a:gd name="connsiteY33" fmla="*/ 4985177 h 5060187"/>
              <a:gd name="connsiteX34" fmla="*/ 53480 w 4175515"/>
              <a:gd name="connsiteY34" fmla="*/ 4974048 h 5060187"/>
              <a:gd name="connsiteX35" fmla="*/ 52712 w 4175515"/>
              <a:gd name="connsiteY35" fmla="*/ 4971102 h 5060187"/>
              <a:gd name="connsiteX36" fmla="*/ 52790 w 4175515"/>
              <a:gd name="connsiteY36" fmla="*/ 4968484 h 5060187"/>
              <a:gd name="connsiteX37" fmla="*/ 51176 w 4175515"/>
              <a:gd name="connsiteY37" fmla="*/ 4965207 h 5060187"/>
              <a:gd name="connsiteX38" fmla="*/ 52240 w 4175515"/>
              <a:gd name="connsiteY38" fmla="*/ 4904686 h 5060187"/>
              <a:gd name="connsiteX39" fmla="*/ 34043 w 4175515"/>
              <a:gd name="connsiteY39" fmla="*/ 3691942 h 5060187"/>
              <a:gd name="connsiteX40" fmla="*/ 0 w 4175515"/>
              <a:gd name="connsiteY40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42567 w 4175515"/>
              <a:gd name="connsiteY9" fmla="*/ 1007831 h 5060187"/>
              <a:gd name="connsiteX10" fmla="*/ 4116666 w 4175515"/>
              <a:gd name="connsiteY10" fmla="*/ 2325073 h 5060187"/>
              <a:gd name="connsiteX11" fmla="*/ 4129432 w 4175515"/>
              <a:gd name="connsiteY11" fmla="*/ 2824389 h 5060187"/>
              <a:gd name="connsiteX12" fmla="*/ 4133664 w 4175515"/>
              <a:gd name="connsiteY12" fmla="*/ 3065183 h 5060187"/>
              <a:gd name="connsiteX13" fmla="*/ 4133602 w 4175515"/>
              <a:gd name="connsiteY13" fmla="*/ 3219832 h 5060187"/>
              <a:gd name="connsiteX14" fmla="*/ 4153098 w 4175515"/>
              <a:gd name="connsiteY14" fmla="*/ 4776256 h 5060187"/>
              <a:gd name="connsiteX15" fmla="*/ 4160594 w 4175515"/>
              <a:gd name="connsiteY15" fmla="*/ 4810626 h 5060187"/>
              <a:gd name="connsiteX16" fmla="*/ 4166245 w 4175515"/>
              <a:gd name="connsiteY16" fmla="*/ 4842994 h 5060187"/>
              <a:gd name="connsiteX17" fmla="*/ 4175515 w 4175515"/>
              <a:gd name="connsiteY17" fmla="*/ 4937695 h 5060187"/>
              <a:gd name="connsiteX18" fmla="*/ 4159889 w 4175515"/>
              <a:gd name="connsiteY18" fmla="*/ 4971474 h 5060187"/>
              <a:gd name="connsiteX19" fmla="*/ 4155585 w 4175515"/>
              <a:gd name="connsiteY19" fmla="*/ 4974337 h 5060187"/>
              <a:gd name="connsiteX20" fmla="*/ 4156330 w 4175515"/>
              <a:gd name="connsiteY20" fmla="*/ 5033640 h 5060187"/>
              <a:gd name="connsiteX21" fmla="*/ 352165 w 4175515"/>
              <a:gd name="connsiteY21" fmla="*/ 5055753 h 5060187"/>
              <a:gd name="connsiteX22" fmla="*/ 52200 w 4175515"/>
              <a:gd name="connsiteY22" fmla="*/ 5060187 h 5060187"/>
              <a:gd name="connsiteX23" fmla="*/ 53738 w 4175515"/>
              <a:gd name="connsiteY23" fmla="*/ 5021811 h 5060187"/>
              <a:gd name="connsiteX24" fmla="*/ 57371 w 4175515"/>
              <a:gd name="connsiteY24" fmla="*/ 5015283 h 5060187"/>
              <a:gd name="connsiteX25" fmla="*/ 57451 w 4175515"/>
              <a:gd name="connsiteY25" fmla="*/ 5012667 h 5060187"/>
              <a:gd name="connsiteX26" fmla="*/ 57532 w 4175515"/>
              <a:gd name="connsiteY26" fmla="*/ 5010050 h 5060187"/>
              <a:gd name="connsiteX27" fmla="*/ 57690 w 4175515"/>
              <a:gd name="connsiteY27" fmla="*/ 5004815 h 5060187"/>
              <a:gd name="connsiteX28" fmla="*/ 57001 w 4175515"/>
              <a:gd name="connsiteY28" fmla="*/ 4999252 h 5060187"/>
              <a:gd name="connsiteX29" fmla="*/ 56234 w 4175515"/>
              <a:gd name="connsiteY29" fmla="*/ 4996305 h 5060187"/>
              <a:gd name="connsiteX30" fmla="*/ 56313 w 4175515"/>
              <a:gd name="connsiteY30" fmla="*/ 4993687 h 5060187"/>
              <a:gd name="connsiteX31" fmla="*/ 55624 w 4175515"/>
              <a:gd name="connsiteY31" fmla="*/ 4988124 h 5060187"/>
              <a:gd name="connsiteX32" fmla="*/ 54857 w 4175515"/>
              <a:gd name="connsiteY32" fmla="*/ 4985177 h 5060187"/>
              <a:gd name="connsiteX33" fmla="*/ 53480 w 4175515"/>
              <a:gd name="connsiteY33" fmla="*/ 4974048 h 5060187"/>
              <a:gd name="connsiteX34" fmla="*/ 52712 w 4175515"/>
              <a:gd name="connsiteY34" fmla="*/ 4971102 h 5060187"/>
              <a:gd name="connsiteX35" fmla="*/ 52790 w 4175515"/>
              <a:gd name="connsiteY35" fmla="*/ 4968484 h 5060187"/>
              <a:gd name="connsiteX36" fmla="*/ 51176 w 4175515"/>
              <a:gd name="connsiteY36" fmla="*/ 4965207 h 5060187"/>
              <a:gd name="connsiteX37" fmla="*/ 52240 w 4175515"/>
              <a:gd name="connsiteY37" fmla="*/ 4904686 h 5060187"/>
              <a:gd name="connsiteX38" fmla="*/ 34043 w 4175515"/>
              <a:gd name="connsiteY38" fmla="*/ 3691942 h 5060187"/>
              <a:gd name="connsiteX39" fmla="*/ 0 w 4175515"/>
              <a:gd name="connsiteY39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40821 w 4175515"/>
              <a:gd name="connsiteY8" fmla="*/ 992709 h 5060187"/>
              <a:gd name="connsiteX9" fmla="*/ 4116666 w 4175515"/>
              <a:gd name="connsiteY9" fmla="*/ 2325073 h 5060187"/>
              <a:gd name="connsiteX10" fmla="*/ 4129432 w 4175515"/>
              <a:gd name="connsiteY10" fmla="*/ 2824389 h 5060187"/>
              <a:gd name="connsiteX11" fmla="*/ 4133664 w 4175515"/>
              <a:gd name="connsiteY11" fmla="*/ 3065183 h 5060187"/>
              <a:gd name="connsiteX12" fmla="*/ 4133602 w 4175515"/>
              <a:gd name="connsiteY12" fmla="*/ 3219832 h 5060187"/>
              <a:gd name="connsiteX13" fmla="*/ 4153098 w 4175515"/>
              <a:gd name="connsiteY13" fmla="*/ 4776256 h 5060187"/>
              <a:gd name="connsiteX14" fmla="*/ 4160594 w 4175515"/>
              <a:gd name="connsiteY14" fmla="*/ 4810626 h 5060187"/>
              <a:gd name="connsiteX15" fmla="*/ 4166245 w 4175515"/>
              <a:gd name="connsiteY15" fmla="*/ 4842994 h 5060187"/>
              <a:gd name="connsiteX16" fmla="*/ 4175515 w 4175515"/>
              <a:gd name="connsiteY16" fmla="*/ 4937695 h 5060187"/>
              <a:gd name="connsiteX17" fmla="*/ 4159889 w 4175515"/>
              <a:gd name="connsiteY17" fmla="*/ 4971474 h 5060187"/>
              <a:gd name="connsiteX18" fmla="*/ 4155585 w 4175515"/>
              <a:gd name="connsiteY18" fmla="*/ 4974337 h 5060187"/>
              <a:gd name="connsiteX19" fmla="*/ 4156330 w 4175515"/>
              <a:gd name="connsiteY19" fmla="*/ 5033640 h 5060187"/>
              <a:gd name="connsiteX20" fmla="*/ 352165 w 4175515"/>
              <a:gd name="connsiteY20" fmla="*/ 5055753 h 5060187"/>
              <a:gd name="connsiteX21" fmla="*/ 52200 w 4175515"/>
              <a:gd name="connsiteY21" fmla="*/ 5060187 h 5060187"/>
              <a:gd name="connsiteX22" fmla="*/ 53738 w 4175515"/>
              <a:gd name="connsiteY22" fmla="*/ 5021811 h 5060187"/>
              <a:gd name="connsiteX23" fmla="*/ 57371 w 4175515"/>
              <a:gd name="connsiteY23" fmla="*/ 5015283 h 5060187"/>
              <a:gd name="connsiteX24" fmla="*/ 57451 w 4175515"/>
              <a:gd name="connsiteY24" fmla="*/ 5012667 h 5060187"/>
              <a:gd name="connsiteX25" fmla="*/ 57532 w 4175515"/>
              <a:gd name="connsiteY25" fmla="*/ 5010050 h 5060187"/>
              <a:gd name="connsiteX26" fmla="*/ 57690 w 4175515"/>
              <a:gd name="connsiteY26" fmla="*/ 5004815 h 5060187"/>
              <a:gd name="connsiteX27" fmla="*/ 57001 w 4175515"/>
              <a:gd name="connsiteY27" fmla="*/ 4999252 h 5060187"/>
              <a:gd name="connsiteX28" fmla="*/ 56234 w 4175515"/>
              <a:gd name="connsiteY28" fmla="*/ 4996305 h 5060187"/>
              <a:gd name="connsiteX29" fmla="*/ 56313 w 4175515"/>
              <a:gd name="connsiteY29" fmla="*/ 4993687 h 5060187"/>
              <a:gd name="connsiteX30" fmla="*/ 55624 w 4175515"/>
              <a:gd name="connsiteY30" fmla="*/ 4988124 h 5060187"/>
              <a:gd name="connsiteX31" fmla="*/ 54857 w 4175515"/>
              <a:gd name="connsiteY31" fmla="*/ 4985177 h 5060187"/>
              <a:gd name="connsiteX32" fmla="*/ 53480 w 4175515"/>
              <a:gd name="connsiteY32" fmla="*/ 4974048 h 5060187"/>
              <a:gd name="connsiteX33" fmla="*/ 52712 w 4175515"/>
              <a:gd name="connsiteY33" fmla="*/ 4971102 h 5060187"/>
              <a:gd name="connsiteX34" fmla="*/ 52790 w 4175515"/>
              <a:gd name="connsiteY34" fmla="*/ 4968484 h 5060187"/>
              <a:gd name="connsiteX35" fmla="*/ 51176 w 4175515"/>
              <a:gd name="connsiteY35" fmla="*/ 4965207 h 5060187"/>
              <a:gd name="connsiteX36" fmla="*/ 52240 w 4175515"/>
              <a:gd name="connsiteY36" fmla="*/ 4904686 h 5060187"/>
              <a:gd name="connsiteX37" fmla="*/ 34043 w 4175515"/>
              <a:gd name="connsiteY37" fmla="*/ 3691942 h 5060187"/>
              <a:gd name="connsiteX38" fmla="*/ 0 w 4175515"/>
              <a:gd name="connsiteY38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40821 w 4175515"/>
              <a:gd name="connsiteY7" fmla="*/ 6079 h 5060187"/>
              <a:gd name="connsiteX8" fmla="*/ 4116666 w 4175515"/>
              <a:gd name="connsiteY8" fmla="*/ 2325073 h 5060187"/>
              <a:gd name="connsiteX9" fmla="*/ 4129432 w 4175515"/>
              <a:gd name="connsiteY9" fmla="*/ 2824389 h 5060187"/>
              <a:gd name="connsiteX10" fmla="*/ 4133664 w 4175515"/>
              <a:gd name="connsiteY10" fmla="*/ 3065183 h 5060187"/>
              <a:gd name="connsiteX11" fmla="*/ 4133602 w 4175515"/>
              <a:gd name="connsiteY11" fmla="*/ 3219832 h 5060187"/>
              <a:gd name="connsiteX12" fmla="*/ 4153098 w 4175515"/>
              <a:gd name="connsiteY12" fmla="*/ 4776256 h 5060187"/>
              <a:gd name="connsiteX13" fmla="*/ 4160594 w 4175515"/>
              <a:gd name="connsiteY13" fmla="*/ 4810626 h 5060187"/>
              <a:gd name="connsiteX14" fmla="*/ 4166245 w 4175515"/>
              <a:gd name="connsiteY14" fmla="*/ 4842994 h 5060187"/>
              <a:gd name="connsiteX15" fmla="*/ 4175515 w 4175515"/>
              <a:gd name="connsiteY15" fmla="*/ 4937695 h 5060187"/>
              <a:gd name="connsiteX16" fmla="*/ 4159889 w 4175515"/>
              <a:gd name="connsiteY16" fmla="*/ 4971474 h 5060187"/>
              <a:gd name="connsiteX17" fmla="*/ 4155585 w 4175515"/>
              <a:gd name="connsiteY17" fmla="*/ 4974337 h 5060187"/>
              <a:gd name="connsiteX18" fmla="*/ 4156330 w 4175515"/>
              <a:gd name="connsiteY18" fmla="*/ 5033640 h 5060187"/>
              <a:gd name="connsiteX19" fmla="*/ 352165 w 4175515"/>
              <a:gd name="connsiteY19" fmla="*/ 5055753 h 5060187"/>
              <a:gd name="connsiteX20" fmla="*/ 52200 w 4175515"/>
              <a:gd name="connsiteY20" fmla="*/ 5060187 h 5060187"/>
              <a:gd name="connsiteX21" fmla="*/ 53738 w 4175515"/>
              <a:gd name="connsiteY21" fmla="*/ 5021811 h 5060187"/>
              <a:gd name="connsiteX22" fmla="*/ 57371 w 4175515"/>
              <a:gd name="connsiteY22" fmla="*/ 5015283 h 5060187"/>
              <a:gd name="connsiteX23" fmla="*/ 57451 w 4175515"/>
              <a:gd name="connsiteY23" fmla="*/ 5012667 h 5060187"/>
              <a:gd name="connsiteX24" fmla="*/ 57532 w 4175515"/>
              <a:gd name="connsiteY24" fmla="*/ 5010050 h 5060187"/>
              <a:gd name="connsiteX25" fmla="*/ 57690 w 4175515"/>
              <a:gd name="connsiteY25" fmla="*/ 5004815 h 5060187"/>
              <a:gd name="connsiteX26" fmla="*/ 57001 w 4175515"/>
              <a:gd name="connsiteY26" fmla="*/ 4999252 h 5060187"/>
              <a:gd name="connsiteX27" fmla="*/ 56234 w 4175515"/>
              <a:gd name="connsiteY27" fmla="*/ 4996305 h 5060187"/>
              <a:gd name="connsiteX28" fmla="*/ 56313 w 4175515"/>
              <a:gd name="connsiteY28" fmla="*/ 4993687 h 5060187"/>
              <a:gd name="connsiteX29" fmla="*/ 55624 w 4175515"/>
              <a:gd name="connsiteY29" fmla="*/ 4988124 h 5060187"/>
              <a:gd name="connsiteX30" fmla="*/ 54857 w 4175515"/>
              <a:gd name="connsiteY30" fmla="*/ 4985177 h 5060187"/>
              <a:gd name="connsiteX31" fmla="*/ 53480 w 4175515"/>
              <a:gd name="connsiteY31" fmla="*/ 4974048 h 5060187"/>
              <a:gd name="connsiteX32" fmla="*/ 52712 w 4175515"/>
              <a:gd name="connsiteY32" fmla="*/ 4971102 h 5060187"/>
              <a:gd name="connsiteX33" fmla="*/ 52790 w 4175515"/>
              <a:gd name="connsiteY33" fmla="*/ 4968484 h 5060187"/>
              <a:gd name="connsiteX34" fmla="*/ 51176 w 4175515"/>
              <a:gd name="connsiteY34" fmla="*/ 4965207 h 5060187"/>
              <a:gd name="connsiteX35" fmla="*/ 52240 w 4175515"/>
              <a:gd name="connsiteY35" fmla="*/ 4904686 h 5060187"/>
              <a:gd name="connsiteX36" fmla="*/ 34043 w 4175515"/>
              <a:gd name="connsiteY36" fmla="*/ 3691942 h 5060187"/>
              <a:gd name="connsiteX37" fmla="*/ 0 w 4175515"/>
              <a:gd name="connsiteY37" fmla="*/ 45123 h 5060187"/>
              <a:gd name="connsiteX0" fmla="*/ 0 w 4175515"/>
              <a:gd name="connsiteY0" fmla="*/ 45123 h 5060187"/>
              <a:gd name="connsiteX1" fmla="*/ 2902203 w 4175515"/>
              <a:gd name="connsiteY1" fmla="*/ 8354 h 5060187"/>
              <a:gd name="connsiteX2" fmla="*/ 3408766 w 4175515"/>
              <a:gd name="connsiteY2" fmla="*/ 6524 h 5060187"/>
              <a:gd name="connsiteX3" fmla="*/ 3408766 w 4175515"/>
              <a:gd name="connsiteY3" fmla="*/ 6079 h 5060187"/>
              <a:gd name="connsiteX4" fmla="*/ 3531867 w 4175515"/>
              <a:gd name="connsiteY4" fmla="*/ 6079 h 5060187"/>
              <a:gd name="connsiteX5" fmla="*/ 3703911 w 4175515"/>
              <a:gd name="connsiteY5" fmla="*/ 5457 h 5060187"/>
              <a:gd name="connsiteX6" fmla="*/ 4064615 w 4175515"/>
              <a:gd name="connsiteY6" fmla="*/ 0 h 5060187"/>
              <a:gd name="connsiteX7" fmla="*/ 4116666 w 4175515"/>
              <a:gd name="connsiteY7" fmla="*/ 2325073 h 5060187"/>
              <a:gd name="connsiteX8" fmla="*/ 4129432 w 4175515"/>
              <a:gd name="connsiteY8" fmla="*/ 2824389 h 5060187"/>
              <a:gd name="connsiteX9" fmla="*/ 4133664 w 4175515"/>
              <a:gd name="connsiteY9" fmla="*/ 3065183 h 5060187"/>
              <a:gd name="connsiteX10" fmla="*/ 4133602 w 4175515"/>
              <a:gd name="connsiteY10" fmla="*/ 3219832 h 5060187"/>
              <a:gd name="connsiteX11" fmla="*/ 4153098 w 4175515"/>
              <a:gd name="connsiteY11" fmla="*/ 4776256 h 5060187"/>
              <a:gd name="connsiteX12" fmla="*/ 4160594 w 4175515"/>
              <a:gd name="connsiteY12" fmla="*/ 4810626 h 5060187"/>
              <a:gd name="connsiteX13" fmla="*/ 4166245 w 4175515"/>
              <a:gd name="connsiteY13" fmla="*/ 4842994 h 5060187"/>
              <a:gd name="connsiteX14" fmla="*/ 4175515 w 4175515"/>
              <a:gd name="connsiteY14" fmla="*/ 4937695 h 5060187"/>
              <a:gd name="connsiteX15" fmla="*/ 4159889 w 4175515"/>
              <a:gd name="connsiteY15" fmla="*/ 4971474 h 5060187"/>
              <a:gd name="connsiteX16" fmla="*/ 4155585 w 4175515"/>
              <a:gd name="connsiteY16" fmla="*/ 4974337 h 5060187"/>
              <a:gd name="connsiteX17" fmla="*/ 4156330 w 4175515"/>
              <a:gd name="connsiteY17" fmla="*/ 5033640 h 5060187"/>
              <a:gd name="connsiteX18" fmla="*/ 352165 w 4175515"/>
              <a:gd name="connsiteY18" fmla="*/ 5055753 h 5060187"/>
              <a:gd name="connsiteX19" fmla="*/ 52200 w 4175515"/>
              <a:gd name="connsiteY19" fmla="*/ 5060187 h 5060187"/>
              <a:gd name="connsiteX20" fmla="*/ 53738 w 4175515"/>
              <a:gd name="connsiteY20" fmla="*/ 5021811 h 5060187"/>
              <a:gd name="connsiteX21" fmla="*/ 57371 w 4175515"/>
              <a:gd name="connsiteY21" fmla="*/ 5015283 h 5060187"/>
              <a:gd name="connsiteX22" fmla="*/ 57451 w 4175515"/>
              <a:gd name="connsiteY22" fmla="*/ 5012667 h 5060187"/>
              <a:gd name="connsiteX23" fmla="*/ 57532 w 4175515"/>
              <a:gd name="connsiteY23" fmla="*/ 5010050 h 5060187"/>
              <a:gd name="connsiteX24" fmla="*/ 57690 w 4175515"/>
              <a:gd name="connsiteY24" fmla="*/ 5004815 h 5060187"/>
              <a:gd name="connsiteX25" fmla="*/ 57001 w 4175515"/>
              <a:gd name="connsiteY25" fmla="*/ 4999252 h 5060187"/>
              <a:gd name="connsiteX26" fmla="*/ 56234 w 4175515"/>
              <a:gd name="connsiteY26" fmla="*/ 4996305 h 5060187"/>
              <a:gd name="connsiteX27" fmla="*/ 56313 w 4175515"/>
              <a:gd name="connsiteY27" fmla="*/ 4993687 h 5060187"/>
              <a:gd name="connsiteX28" fmla="*/ 55624 w 4175515"/>
              <a:gd name="connsiteY28" fmla="*/ 4988124 h 5060187"/>
              <a:gd name="connsiteX29" fmla="*/ 54857 w 4175515"/>
              <a:gd name="connsiteY29" fmla="*/ 4985177 h 5060187"/>
              <a:gd name="connsiteX30" fmla="*/ 53480 w 4175515"/>
              <a:gd name="connsiteY30" fmla="*/ 4974048 h 5060187"/>
              <a:gd name="connsiteX31" fmla="*/ 52712 w 4175515"/>
              <a:gd name="connsiteY31" fmla="*/ 4971102 h 5060187"/>
              <a:gd name="connsiteX32" fmla="*/ 52790 w 4175515"/>
              <a:gd name="connsiteY32" fmla="*/ 4968484 h 5060187"/>
              <a:gd name="connsiteX33" fmla="*/ 51176 w 4175515"/>
              <a:gd name="connsiteY33" fmla="*/ 4965207 h 5060187"/>
              <a:gd name="connsiteX34" fmla="*/ 52240 w 4175515"/>
              <a:gd name="connsiteY34" fmla="*/ 4904686 h 5060187"/>
              <a:gd name="connsiteX35" fmla="*/ 34043 w 4175515"/>
              <a:gd name="connsiteY35" fmla="*/ 3691942 h 5060187"/>
              <a:gd name="connsiteX36" fmla="*/ 0 w 4175515"/>
              <a:gd name="connsiteY36" fmla="*/ 45123 h 5060187"/>
              <a:gd name="connsiteX0" fmla="*/ 0 w 4175515"/>
              <a:gd name="connsiteY0" fmla="*/ 62331 h 5077395"/>
              <a:gd name="connsiteX1" fmla="*/ 2902203 w 4175515"/>
              <a:gd name="connsiteY1" fmla="*/ 25562 h 5077395"/>
              <a:gd name="connsiteX2" fmla="*/ 3408766 w 4175515"/>
              <a:gd name="connsiteY2" fmla="*/ 23732 h 5077395"/>
              <a:gd name="connsiteX3" fmla="*/ 3408766 w 4175515"/>
              <a:gd name="connsiteY3" fmla="*/ 23287 h 5077395"/>
              <a:gd name="connsiteX4" fmla="*/ 3531867 w 4175515"/>
              <a:gd name="connsiteY4" fmla="*/ 23287 h 5077395"/>
              <a:gd name="connsiteX5" fmla="*/ 3703911 w 4175515"/>
              <a:gd name="connsiteY5" fmla="*/ 22665 h 5077395"/>
              <a:gd name="connsiteX6" fmla="*/ 4119773 w 4175515"/>
              <a:gd name="connsiteY6" fmla="*/ 0 h 5077395"/>
              <a:gd name="connsiteX7" fmla="*/ 4116666 w 4175515"/>
              <a:gd name="connsiteY7" fmla="*/ 2342281 h 5077395"/>
              <a:gd name="connsiteX8" fmla="*/ 4129432 w 4175515"/>
              <a:gd name="connsiteY8" fmla="*/ 2841597 h 5077395"/>
              <a:gd name="connsiteX9" fmla="*/ 4133664 w 4175515"/>
              <a:gd name="connsiteY9" fmla="*/ 3082391 h 5077395"/>
              <a:gd name="connsiteX10" fmla="*/ 4133602 w 4175515"/>
              <a:gd name="connsiteY10" fmla="*/ 3237040 h 5077395"/>
              <a:gd name="connsiteX11" fmla="*/ 4153098 w 4175515"/>
              <a:gd name="connsiteY11" fmla="*/ 4793464 h 5077395"/>
              <a:gd name="connsiteX12" fmla="*/ 4160594 w 4175515"/>
              <a:gd name="connsiteY12" fmla="*/ 4827834 h 5077395"/>
              <a:gd name="connsiteX13" fmla="*/ 4166245 w 4175515"/>
              <a:gd name="connsiteY13" fmla="*/ 4860202 h 5077395"/>
              <a:gd name="connsiteX14" fmla="*/ 4175515 w 4175515"/>
              <a:gd name="connsiteY14" fmla="*/ 4954903 h 5077395"/>
              <a:gd name="connsiteX15" fmla="*/ 4159889 w 4175515"/>
              <a:gd name="connsiteY15" fmla="*/ 4988682 h 5077395"/>
              <a:gd name="connsiteX16" fmla="*/ 4155585 w 4175515"/>
              <a:gd name="connsiteY16" fmla="*/ 4991545 h 5077395"/>
              <a:gd name="connsiteX17" fmla="*/ 4156330 w 4175515"/>
              <a:gd name="connsiteY17" fmla="*/ 5050848 h 5077395"/>
              <a:gd name="connsiteX18" fmla="*/ 352165 w 4175515"/>
              <a:gd name="connsiteY18" fmla="*/ 5072961 h 5077395"/>
              <a:gd name="connsiteX19" fmla="*/ 52200 w 4175515"/>
              <a:gd name="connsiteY19" fmla="*/ 5077395 h 5077395"/>
              <a:gd name="connsiteX20" fmla="*/ 53738 w 4175515"/>
              <a:gd name="connsiteY20" fmla="*/ 5039019 h 5077395"/>
              <a:gd name="connsiteX21" fmla="*/ 57371 w 4175515"/>
              <a:gd name="connsiteY21" fmla="*/ 5032491 h 5077395"/>
              <a:gd name="connsiteX22" fmla="*/ 57451 w 4175515"/>
              <a:gd name="connsiteY22" fmla="*/ 5029875 h 5077395"/>
              <a:gd name="connsiteX23" fmla="*/ 57532 w 4175515"/>
              <a:gd name="connsiteY23" fmla="*/ 5027258 h 5077395"/>
              <a:gd name="connsiteX24" fmla="*/ 57690 w 4175515"/>
              <a:gd name="connsiteY24" fmla="*/ 5022023 h 5077395"/>
              <a:gd name="connsiteX25" fmla="*/ 57001 w 4175515"/>
              <a:gd name="connsiteY25" fmla="*/ 5016460 h 5077395"/>
              <a:gd name="connsiteX26" fmla="*/ 56234 w 4175515"/>
              <a:gd name="connsiteY26" fmla="*/ 5013513 h 5077395"/>
              <a:gd name="connsiteX27" fmla="*/ 56313 w 4175515"/>
              <a:gd name="connsiteY27" fmla="*/ 5010895 h 5077395"/>
              <a:gd name="connsiteX28" fmla="*/ 55624 w 4175515"/>
              <a:gd name="connsiteY28" fmla="*/ 5005332 h 5077395"/>
              <a:gd name="connsiteX29" fmla="*/ 54857 w 4175515"/>
              <a:gd name="connsiteY29" fmla="*/ 5002385 h 5077395"/>
              <a:gd name="connsiteX30" fmla="*/ 53480 w 4175515"/>
              <a:gd name="connsiteY30" fmla="*/ 4991256 h 5077395"/>
              <a:gd name="connsiteX31" fmla="*/ 52712 w 4175515"/>
              <a:gd name="connsiteY31" fmla="*/ 4988310 h 5077395"/>
              <a:gd name="connsiteX32" fmla="*/ 52790 w 4175515"/>
              <a:gd name="connsiteY32" fmla="*/ 4985692 h 5077395"/>
              <a:gd name="connsiteX33" fmla="*/ 51176 w 4175515"/>
              <a:gd name="connsiteY33" fmla="*/ 4982415 h 5077395"/>
              <a:gd name="connsiteX34" fmla="*/ 52240 w 4175515"/>
              <a:gd name="connsiteY34" fmla="*/ 4921894 h 5077395"/>
              <a:gd name="connsiteX35" fmla="*/ 34043 w 4175515"/>
              <a:gd name="connsiteY35" fmla="*/ 3709150 h 5077395"/>
              <a:gd name="connsiteX36" fmla="*/ 0 w 4175515"/>
              <a:gd name="connsiteY36" fmla="*/ 62331 h 5077395"/>
              <a:gd name="connsiteX0" fmla="*/ 0 w 4175515"/>
              <a:gd name="connsiteY0" fmla="*/ 62331 h 5077395"/>
              <a:gd name="connsiteX1" fmla="*/ 2902203 w 4175515"/>
              <a:gd name="connsiteY1" fmla="*/ 25562 h 5077395"/>
              <a:gd name="connsiteX2" fmla="*/ 3408766 w 4175515"/>
              <a:gd name="connsiteY2" fmla="*/ 23732 h 5077395"/>
              <a:gd name="connsiteX3" fmla="*/ 3408766 w 4175515"/>
              <a:gd name="connsiteY3" fmla="*/ 23287 h 5077395"/>
              <a:gd name="connsiteX4" fmla="*/ 3531867 w 4175515"/>
              <a:gd name="connsiteY4" fmla="*/ 23287 h 5077395"/>
              <a:gd name="connsiteX5" fmla="*/ 3703911 w 4175515"/>
              <a:gd name="connsiteY5" fmla="*/ 22665 h 5077395"/>
              <a:gd name="connsiteX6" fmla="*/ 4119773 w 4175515"/>
              <a:gd name="connsiteY6" fmla="*/ 0 h 5077395"/>
              <a:gd name="connsiteX7" fmla="*/ 4129432 w 4175515"/>
              <a:gd name="connsiteY7" fmla="*/ 2841597 h 5077395"/>
              <a:gd name="connsiteX8" fmla="*/ 4133664 w 4175515"/>
              <a:gd name="connsiteY8" fmla="*/ 3082391 h 5077395"/>
              <a:gd name="connsiteX9" fmla="*/ 4133602 w 4175515"/>
              <a:gd name="connsiteY9" fmla="*/ 3237040 h 5077395"/>
              <a:gd name="connsiteX10" fmla="*/ 4153098 w 4175515"/>
              <a:gd name="connsiteY10" fmla="*/ 4793464 h 5077395"/>
              <a:gd name="connsiteX11" fmla="*/ 4160594 w 4175515"/>
              <a:gd name="connsiteY11" fmla="*/ 4827834 h 5077395"/>
              <a:gd name="connsiteX12" fmla="*/ 4166245 w 4175515"/>
              <a:gd name="connsiteY12" fmla="*/ 4860202 h 5077395"/>
              <a:gd name="connsiteX13" fmla="*/ 4175515 w 4175515"/>
              <a:gd name="connsiteY13" fmla="*/ 4954903 h 5077395"/>
              <a:gd name="connsiteX14" fmla="*/ 4159889 w 4175515"/>
              <a:gd name="connsiteY14" fmla="*/ 4988682 h 5077395"/>
              <a:gd name="connsiteX15" fmla="*/ 4155585 w 4175515"/>
              <a:gd name="connsiteY15" fmla="*/ 4991545 h 5077395"/>
              <a:gd name="connsiteX16" fmla="*/ 4156330 w 4175515"/>
              <a:gd name="connsiteY16" fmla="*/ 5050848 h 5077395"/>
              <a:gd name="connsiteX17" fmla="*/ 352165 w 4175515"/>
              <a:gd name="connsiteY17" fmla="*/ 5072961 h 5077395"/>
              <a:gd name="connsiteX18" fmla="*/ 52200 w 4175515"/>
              <a:gd name="connsiteY18" fmla="*/ 5077395 h 5077395"/>
              <a:gd name="connsiteX19" fmla="*/ 53738 w 4175515"/>
              <a:gd name="connsiteY19" fmla="*/ 5039019 h 5077395"/>
              <a:gd name="connsiteX20" fmla="*/ 57371 w 4175515"/>
              <a:gd name="connsiteY20" fmla="*/ 5032491 h 5077395"/>
              <a:gd name="connsiteX21" fmla="*/ 57451 w 4175515"/>
              <a:gd name="connsiteY21" fmla="*/ 5029875 h 5077395"/>
              <a:gd name="connsiteX22" fmla="*/ 57532 w 4175515"/>
              <a:gd name="connsiteY22" fmla="*/ 5027258 h 5077395"/>
              <a:gd name="connsiteX23" fmla="*/ 57690 w 4175515"/>
              <a:gd name="connsiteY23" fmla="*/ 5022023 h 5077395"/>
              <a:gd name="connsiteX24" fmla="*/ 57001 w 4175515"/>
              <a:gd name="connsiteY24" fmla="*/ 5016460 h 5077395"/>
              <a:gd name="connsiteX25" fmla="*/ 56234 w 4175515"/>
              <a:gd name="connsiteY25" fmla="*/ 5013513 h 5077395"/>
              <a:gd name="connsiteX26" fmla="*/ 56313 w 4175515"/>
              <a:gd name="connsiteY26" fmla="*/ 5010895 h 5077395"/>
              <a:gd name="connsiteX27" fmla="*/ 55624 w 4175515"/>
              <a:gd name="connsiteY27" fmla="*/ 5005332 h 5077395"/>
              <a:gd name="connsiteX28" fmla="*/ 54857 w 4175515"/>
              <a:gd name="connsiteY28" fmla="*/ 5002385 h 5077395"/>
              <a:gd name="connsiteX29" fmla="*/ 53480 w 4175515"/>
              <a:gd name="connsiteY29" fmla="*/ 4991256 h 5077395"/>
              <a:gd name="connsiteX30" fmla="*/ 52712 w 4175515"/>
              <a:gd name="connsiteY30" fmla="*/ 4988310 h 5077395"/>
              <a:gd name="connsiteX31" fmla="*/ 52790 w 4175515"/>
              <a:gd name="connsiteY31" fmla="*/ 4985692 h 5077395"/>
              <a:gd name="connsiteX32" fmla="*/ 51176 w 4175515"/>
              <a:gd name="connsiteY32" fmla="*/ 4982415 h 5077395"/>
              <a:gd name="connsiteX33" fmla="*/ 52240 w 4175515"/>
              <a:gd name="connsiteY33" fmla="*/ 4921894 h 5077395"/>
              <a:gd name="connsiteX34" fmla="*/ 34043 w 4175515"/>
              <a:gd name="connsiteY34" fmla="*/ 3709150 h 5077395"/>
              <a:gd name="connsiteX35" fmla="*/ 0 w 4175515"/>
              <a:gd name="connsiteY35" fmla="*/ 62331 h 5077395"/>
              <a:gd name="connsiteX0" fmla="*/ 0 w 4175515"/>
              <a:gd name="connsiteY0" fmla="*/ 62331 h 5077395"/>
              <a:gd name="connsiteX1" fmla="*/ 2902203 w 4175515"/>
              <a:gd name="connsiteY1" fmla="*/ 25562 h 5077395"/>
              <a:gd name="connsiteX2" fmla="*/ 3408766 w 4175515"/>
              <a:gd name="connsiteY2" fmla="*/ 23732 h 5077395"/>
              <a:gd name="connsiteX3" fmla="*/ 3408766 w 4175515"/>
              <a:gd name="connsiteY3" fmla="*/ 23287 h 5077395"/>
              <a:gd name="connsiteX4" fmla="*/ 3703911 w 4175515"/>
              <a:gd name="connsiteY4" fmla="*/ 22665 h 5077395"/>
              <a:gd name="connsiteX5" fmla="*/ 4119773 w 4175515"/>
              <a:gd name="connsiteY5" fmla="*/ 0 h 5077395"/>
              <a:gd name="connsiteX6" fmla="*/ 4129432 w 4175515"/>
              <a:gd name="connsiteY6" fmla="*/ 2841597 h 5077395"/>
              <a:gd name="connsiteX7" fmla="*/ 4133664 w 4175515"/>
              <a:gd name="connsiteY7" fmla="*/ 3082391 h 5077395"/>
              <a:gd name="connsiteX8" fmla="*/ 4133602 w 4175515"/>
              <a:gd name="connsiteY8" fmla="*/ 3237040 h 5077395"/>
              <a:gd name="connsiteX9" fmla="*/ 4153098 w 4175515"/>
              <a:gd name="connsiteY9" fmla="*/ 4793464 h 5077395"/>
              <a:gd name="connsiteX10" fmla="*/ 4160594 w 4175515"/>
              <a:gd name="connsiteY10" fmla="*/ 4827834 h 5077395"/>
              <a:gd name="connsiteX11" fmla="*/ 4166245 w 4175515"/>
              <a:gd name="connsiteY11" fmla="*/ 4860202 h 5077395"/>
              <a:gd name="connsiteX12" fmla="*/ 4175515 w 4175515"/>
              <a:gd name="connsiteY12" fmla="*/ 4954903 h 5077395"/>
              <a:gd name="connsiteX13" fmla="*/ 4159889 w 4175515"/>
              <a:gd name="connsiteY13" fmla="*/ 4988682 h 5077395"/>
              <a:gd name="connsiteX14" fmla="*/ 4155585 w 4175515"/>
              <a:gd name="connsiteY14" fmla="*/ 4991545 h 5077395"/>
              <a:gd name="connsiteX15" fmla="*/ 4156330 w 4175515"/>
              <a:gd name="connsiteY15" fmla="*/ 5050848 h 5077395"/>
              <a:gd name="connsiteX16" fmla="*/ 352165 w 4175515"/>
              <a:gd name="connsiteY16" fmla="*/ 5072961 h 5077395"/>
              <a:gd name="connsiteX17" fmla="*/ 52200 w 4175515"/>
              <a:gd name="connsiteY17" fmla="*/ 5077395 h 5077395"/>
              <a:gd name="connsiteX18" fmla="*/ 53738 w 4175515"/>
              <a:gd name="connsiteY18" fmla="*/ 5039019 h 5077395"/>
              <a:gd name="connsiteX19" fmla="*/ 57371 w 4175515"/>
              <a:gd name="connsiteY19" fmla="*/ 5032491 h 5077395"/>
              <a:gd name="connsiteX20" fmla="*/ 57451 w 4175515"/>
              <a:gd name="connsiteY20" fmla="*/ 5029875 h 5077395"/>
              <a:gd name="connsiteX21" fmla="*/ 57532 w 4175515"/>
              <a:gd name="connsiteY21" fmla="*/ 5027258 h 5077395"/>
              <a:gd name="connsiteX22" fmla="*/ 57690 w 4175515"/>
              <a:gd name="connsiteY22" fmla="*/ 5022023 h 5077395"/>
              <a:gd name="connsiteX23" fmla="*/ 57001 w 4175515"/>
              <a:gd name="connsiteY23" fmla="*/ 5016460 h 5077395"/>
              <a:gd name="connsiteX24" fmla="*/ 56234 w 4175515"/>
              <a:gd name="connsiteY24" fmla="*/ 5013513 h 5077395"/>
              <a:gd name="connsiteX25" fmla="*/ 56313 w 4175515"/>
              <a:gd name="connsiteY25" fmla="*/ 5010895 h 5077395"/>
              <a:gd name="connsiteX26" fmla="*/ 55624 w 4175515"/>
              <a:gd name="connsiteY26" fmla="*/ 5005332 h 5077395"/>
              <a:gd name="connsiteX27" fmla="*/ 54857 w 4175515"/>
              <a:gd name="connsiteY27" fmla="*/ 5002385 h 5077395"/>
              <a:gd name="connsiteX28" fmla="*/ 53480 w 4175515"/>
              <a:gd name="connsiteY28" fmla="*/ 4991256 h 5077395"/>
              <a:gd name="connsiteX29" fmla="*/ 52712 w 4175515"/>
              <a:gd name="connsiteY29" fmla="*/ 4988310 h 5077395"/>
              <a:gd name="connsiteX30" fmla="*/ 52790 w 4175515"/>
              <a:gd name="connsiteY30" fmla="*/ 4985692 h 5077395"/>
              <a:gd name="connsiteX31" fmla="*/ 51176 w 4175515"/>
              <a:gd name="connsiteY31" fmla="*/ 4982415 h 5077395"/>
              <a:gd name="connsiteX32" fmla="*/ 52240 w 4175515"/>
              <a:gd name="connsiteY32" fmla="*/ 4921894 h 5077395"/>
              <a:gd name="connsiteX33" fmla="*/ 34043 w 4175515"/>
              <a:gd name="connsiteY33" fmla="*/ 3709150 h 5077395"/>
              <a:gd name="connsiteX34" fmla="*/ 0 w 4175515"/>
              <a:gd name="connsiteY34" fmla="*/ 62331 h 5077395"/>
              <a:gd name="connsiteX0" fmla="*/ 0 w 4175515"/>
              <a:gd name="connsiteY0" fmla="*/ 62331 h 5077395"/>
              <a:gd name="connsiteX1" fmla="*/ 2902203 w 4175515"/>
              <a:gd name="connsiteY1" fmla="*/ 25562 h 5077395"/>
              <a:gd name="connsiteX2" fmla="*/ 3408766 w 4175515"/>
              <a:gd name="connsiteY2" fmla="*/ 23732 h 5077395"/>
              <a:gd name="connsiteX3" fmla="*/ 3703911 w 4175515"/>
              <a:gd name="connsiteY3" fmla="*/ 22665 h 5077395"/>
              <a:gd name="connsiteX4" fmla="*/ 4119773 w 4175515"/>
              <a:gd name="connsiteY4" fmla="*/ 0 h 5077395"/>
              <a:gd name="connsiteX5" fmla="*/ 4129432 w 4175515"/>
              <a:gd name="connsiteY5" fmla="*/ 2841597 h 5077395"/>
              <a:gd name="connsiteX6" fmla="*/ 4133664 w 4175515"/>
              <a:gd name="connsiteY6" fmla="*/ 3082391 h 5077395"/>
              <a:gd name="connsiteX7" fmla="*/ 4133602 w 4175515"/>
              <a:gd name="connsiteY7" fmla="*/ 3237040 h 5077395"/>
              <a:gd name="connsiteX8" fmla="*/ 4153098 w 4175515"/>
              <a:gd name="connsiteY8" fmla="*/ 4793464 h 5077395"/>
              <a:gd name="connsiteX9" fmla="*/ 4160594 w 4175515"/>
              <a:gd name="connsiteY9" fmla="*/ 4827834 h 5077395"/>
              <a:gd name="connsiteX10" fmla="*/ 4166245 w 4175515"/>
              <a:gd name="connsiteY10" fmla="*/ 4860202 h 5077395"/>
              <a:gd name="connsiteX11" fmla="*/ 4175515 w 4175515"/>
              <a:gd name="connsiteY11" fmla="*/ 4954903 h 5077395"/>
              <a:gd name="connsiteX12" fmla="*/ 4159889 w 4175515"/>
              <a:gd name="connsiteY12" fmla="*/ 4988682 h 5077395"/>
              <a:gd name="connsiteX13" fmla="*/ 4155585 w 4175515"/>
              <a:gd name="connsiteY13" fmla="*/ 4991545 h 5077395"/>
              <a:gd name="connsiteX14" fmla="*/ 4156330 w 4175515"/>
              <a:gd name="connsiteY14" fmla="*/ 5050848 h 5077395"/>
              <a:gd name="connsiteX15" fmla="*/ 352165 w 4175515"/>
              <a:gd name="connsiteY15" fmla="*/ 5072961 h 5077395"/>
              <a:gd name="connsiteX16" fmla="*/ 52200 w 4175515"/>
              <a:gd name="connsiteY16" fmla="*/ 5077395 h 5077395"/>
              <a:gd name="connsiteX17" fmla="*/ 53738 w 4175515"/>
              <a:gd name="connsiteY17" fmla="*/ 5039019 h 5077395"/>
              <a:gd name="connsiteX18" fmla="*/ 57371 w 4175515"/>
              <a:gd name="connsiteY18" fmla="*/ 5032491 h 5077395"/>
              <a:gd name="connsiteX19" fmla="*/ 57451 w 4175515"/>
              <a:gd name="connsiteY19" fmla="*/ 5029875 h 5077395"/>
              <a:gd name="connsiteX20" fmla="*/ 57532 w 4175515"/>
              <a:gd name="connsiteY20" fmla="*/ 5027258 h 5077395"/>
              <a:gd name="connsiteX21" fmla="*/ 57690 w 4175515"/>
              <a:gd name="connsiteY21" fmla="*/ 5022023 h 5077395"/>
              <a:gd name="connsiteX22" fmla="*/ 57001 w 4175515"/>
              <a:gd name="connsiteY22" fmla="*/ 5016460 h 5077395"/>
              <a:gd name="connsiteX23" fmla="*/ 56234 w 4175515"/>
              <a:gd name="connsiteY23" fmla="*/ 5013513 h 5077395"/>
              <a:gd name="connsiteX24" fmla="*/ 56313 w 4175515"/>
              <a:gd name="connsiteY24" fmla="*/ 5010895 h 5077395"/>
              <a:gd name="connsiteX25" fmla="*/ 55624 w 4175515"/>
              <a:gd name="connsiteY25" fmla="*/ 5005332 h 5077395"/>
              <a:gd name="connsiteX26" fmla="*/ 54857 w 4175515"/>
              <a:gd name="connsiteY26" fmla="*/ 5002385 h 5077395"/>
              <a:gd name="connsiteX27" fmla="*/ 53480 w 4175515"/>
              <a:gd name="connsiteY27" fmla="*/ 4991256 h 5077395"/>
              <a:gd name="connsiteX28" fmla="*/ 52712 w 4175515"/>
              <a:gd name="connsiteY28" fmla="*/ 4988310 h 5077395"/>
              <a:gd name="connsiteX29" fmla="*/ 52790 w 4175515"/>
              <a:gd name="connsiteY29" fmla="*/ 4985692 h 5077395"/>
              <a:gd name="connsiteX30" fmla="*/ 51176 w 4175515"/>
              <a:gd name="connsiteY30" fmla="*/ 4982415 h 5077395"/>
              <a:gd name="connsiteX31" fmla="*/ 52240 w 4175515"/>
              <a:gd name="connsiteY31" fmla="*/ 4921894 h 5077395"/>
              <a:gd name="connsiteX32" fmla="*/ 34043 w 4175515"/>
              <a:gd name="connsiteY32" fmla="*/ 3709150 h 5077395"/>
              <a:gd name="connsiteX33" fmla="*/ 0 w 4175515"/>
              <a:gd name="connsiteY33" fmla="*/ 62331 h 5077395"/>
              <a:gd name="connsiteX0" fmla="*/ 0 w 4175515"/>
              <a:gd name="connsiteY0" fmla="*/ 62331 h 5077395"/>
              <a:gd name="connsiteX1" fmla="*/ 2902203 w 4175515"/>
              <a:gd name="connsiteY1" fmla="*/ 25562 h 5077395"/>
              <a:gd name="connsiteX2" fmla="*/ 3408766 w 4175515"/>
              <a:gd name="connsiteY2" fmla="*/ 23732 h 5077395"/>
              <a:gd name="connsiteX3" fmla="*/ 4119773 w 4175515"/>
              <a:gd name="connsiteY3" fmla="*/ 0 h 5077395"/>
              <a:gd name="connsiteX4" fmla="*/ 4129432 w 4175515"/>
              <a:gd name="connsiteY4" fmla="*/ 2841597 h 5077395"/>
              <a:gd name="connsiteX5" fmla="*/ 4133664 w 4175515"/>
              <a:gd name="connsiteY5" fmla="*/ 3082391 h 5077395"/>
              <a:gd name="connsiteX6" fmla="*/ 4133602 w 4175515"/>
              <a:gd name="connsiteY6" fmla="*/ 3237040 h 5077395"/>
              <a:gd name="connsiteX7" fmla="*/ 4153098 w 4175515"/>
              <a:gd name="connsiteY7" fmla="*/ 4793464 h 5077395"/>
              <a:gd name="connsiteX8" fmla="*/ 4160594 w 4175515"/>
              <a:gd name="connsiteY8" fmla="*/ 4827834 h 5077395"/>
              <a:gd name="connsiteX9" fmla="*/ 4166245 w 4175515"/>
              <a:gd name="connsiteY9" fmla="*/ 4860202 h 5077395"/>
              <a:gd name="connsiteX10" fmla="*/ 4175515 w 4175515"/>
              <a:gd name="connsiteY10" fmla="*/ 4954903 h 5077395"/>
              <a:gd name="connsiteX11" fmla="*/ 4159889 w 4175515"/>
              <a:gd name="connsiteY11" fmla="*/ 4988682 h 5077395"/>
              <a:gd name="connsiteX12" fmla="*/ 4155585 w 4175515"/>
              <a:gd name="connsiteY12" fmla="*/ 4991545 h 5077395"/>
              <a:gd name="connsiteX13" fmla="*/ 4156330 w 4175515"/>
              <a:gd name="connsiteY13" fmla="*/ 5050848 h 5077395"/>
              <a:gd name="connsiteX14" fmla="*/ 352165 w 4175515"/>
              <a:gd name="connsiteY14" fmla="*/ 5072961 h 5077395"/>
              <a:gd name="connsiteX15" fmla="*/ 52200 w 4175515"/>
              <a:gd name="connsiteY15" fmla="*/ 5077395 h 5077395"/>
              <a:gd name="connsiteX16" fmla="*/ 53738 w 4175515"/>
              <a:gd name="connsiteY16" fmla="*/ 5039019 h 5077395"/>
              <a:gd name="connsiteX17" fmla="*/ 57371 w 4175515"/>
              <a:gd name="connsiteY17" fmla="*/ 5032491 h 5077395"/>
              <a:gd name="connsiteX18" fmla="*/ 57451 w 4175515"/>
              <a:gd name="connsiteY18" fmla="*/ 5029875 h 5077395"/>
              <a:gd name="connsiteX19" fmla="*/ 57532 w 4175515"/>
              <a:gd name="connsiteY19" fmla="*/ 5027258 h 5077395"/>
              <a:gd name="connsiteX20" fmla="*/ 57690 w 4175515"/>
              <a:gd name="connsiteY20" fmla="*/ 5022023 h 5077395"/>
              <a:gd name="connsiteX21" fmla="*/ 57001 w 4175515"/>
              <a:gd name="connsiteY21" fmla="*/ 5016460 h 5077395"/>
              <a:gd name="connsiteX22" fmla="*/ 56234 w 4175515"/>
              <a:gd name="connsiteY22" fmla="*/ 5013513 h 5077395"/>
              <a:gd name="connsiteX23" fmla="*/ 56313 w 4175515"/>
              <a:gd name="connsiteY23" fmla="*/ 5010895 h 5077395"/>
              <a:gd name="connsiteX24" fmla="*/ 55624 w 4175515"/>
              <a:gd name="connsiteY24" fmla="*/ 5005332 h 5077395"/>
              <a:gd name="connsiteX25" fmla="*/ 54857 w 4175515"/>
              <a:gd name="connsiteY25" fmla="*/ 5002385 h 5077395"/>
              <a:gd name="connsiteX26" fmla="*/ 53480 w 4175515"/>
              <a:gd name="connsiteY26" fmla="*/ 4991256 h 5077395"/>
              <a:gd name="connsiteX27" fmla="*/ 52712 w 4175515"/>
              <a:gd name="connsiteY27" fmla="*/ 4988310 h 5077395"/>
              <a:gd name="connsiteX28" fmla="*/ 52790 w 4175515"/>
              <a:gd name="connsiteY28" fmla="*/ 4985692 h 5077395"/>
              <a:gd name="connsiteX29" fmla="*/ 51176 w 4175515"/>
              <a:gd name="connsiteY29" fmla="*/ 4982415 h 5077395"/>
              <a:gd name="connsiteX30" fmla="*/ 52240 w 4175515"/>
              <a:gd name="connsiteY30" fmla="*/ 4921894 h 5077395"/>
              <a:gd name="connsiteX31" fmla="*/ 34043 w 4175515"/>
              <a:gd name="connsiteY31" fmla="*/ 3709150 h 5077395"/>
              <a:gd name="connsiteX32" fmla="*/ 0 w 4175515"/>
              <a:gd name="connsiteY32" fmla="*/ 62331 h 5077395"/>
              <a:gd name="connsiteX0" fmla="*/ 0 w 4175515"/>
              <a:gd name="connsiteY0" fmla="*/ 62331 h 5077395"/>
              <a:gd name="connsiteX1" fmla="*/ 2902203 w 4175515"/>
              <a:gd name="connsiteY1" fmla="*/ 25562 h 5077395"/>
              <a:gd name="connsiteX2" fmla="*/ 4119773 w 4175515"/>
              <a:gd name="connsiteY2" fmla="*/ 0 h 5077395"/>
              <a:gd name="connsiteX3" fmla="*/ 4129432 w 4175515"/>
              <a:gd name="connsiteY3" fmla="*/ 2841597 h 5077395"/>
              <a:gd name="connsiteX4" fmla="*/ 4133664 w 4175515"/>
              <a:gd name="connsiteY4" fmla="*/ 3082391 h 5077395"/>
              <a:gd name="connsiteX5" fmla="*/ 4133602 w 4175515"/>
              <a:gd name="connsiteY5" fmla="*/ 3237040 h 5077395"/>
              <a:gd name="connsiteX6" fmla="*/ 4153098 w 4175515"/>
              <a:gd name="connsiteY6" fmla="*/ 4793464 h 5077395"/>
              <a:gd name="connsiteX7" fmla="*/ 4160594 w 4175515"/>
              <a:gd name="connsiteY7" fmla="*/ 4827834 h 5077395"/>
              <a:gd name="connsiteX8" fmla="*/ 4166245 w 4175515"/>
              <a:gd name="connsiteY8" fmla="*/ 4860202 h 5077395"/>
              <a:gd name="connsiteX9" fmla="*/ 4175515 w 4175515"/>
              <a:gd name="connsiteY9" fmla="*/ 4954903 h 5077395"/>
              <a:gd name="connsiteX10" fmla="*/ 4159889 w 4175515"/>
              <a:gd name="connsiteY10" fmla="*/ 4988682 h 5077395"/>
              <a:gd name="connsiteX11" fmla="*/ 4155585 w 4175515"/>
              <a:gd name="connsiteY11" fmla="*/ 4991545 h 5077395"/>
              <a:gd name="connsiteX12" fmla="*/ 4156330 w 4175515"/>
              <a:gd name="connsiteY12" fmla="*/ 5050848 h 5077395"/>
              <a:gd name="connsiteX13" fmla="*/ 352165 w 4175515"/>
              <a:gd name="connsiteY13" fmla="*/ 5072961 h 5077395"/>
              <a:gd name="connsiteX14" fmla="*/ 52200 w 4175515"/>
              <a:gd name="connsiteY14" fmla="*/ 5077395 h 5077395"/>
              <a:gd name="connsiteX15" fmla="*/ 53738 w 4175515"/>
              <a:gd name="connsiteY15" fmla="*/ 5039019 h 5077395"/>
              <a:gd name="connsiteX16" fmla="*/ 57371 w 4175515"/>
              <a:gd name="connsiteY16" fmla="*/ 5032491 h 5077395"/>
              <a:gd name="connsiteX17" fmla="*/ 57451 w 4175515"/>
              <a:gd name="connsiteY17" fmla="*/ 5029875 h 5077395"/>
              <a:gd name="connsiteX18" fmla="*/ 57532 w 4175515"/>
              <a:gd name="connsiteY18" fmla="*/ 5027258 h 5077395"/>
              <a:gd name="connsiteX19" fmla="*/ 57690 w 4175515"/>
              <a:gd name="connsiteY19" fmla="*/ 5022023 h 5077395"/>
              <a:gd name="connsiteX20" fmla="*/ 57001 w 4175515"/>
              <a:gd name="connsiteY20" fmla="*/ 5016460 h 5077395"/>
              <a:gd name="connsiteX21" fmla="*/ 56234 w 4175515"/>
              <a:gd name="connsiteY21" fmla="*/ 5013513 h 5077395"/>
              <a:gd name="connsiteX22" fmla="*/ 56313 w 4175515"/>
              <a:gd name="connsiteY22" fmla="*/ 5010895 h 5077395"/>
              <a:gd name="connsiteX23" fmla="*/ 55624 w 4175515"/>
              <a:gd name="connsiteY23" fmla="*/ 5005332 h 5077395"/>
              <a:gd name="connsiteX24" fmla="*/ 54857 w 4175515"/>
              <a:gd name="connsiteY24" fmla="*/ 5002385 h 5077395"/>
              <a:gd name="connsiteX25" fmla="*/ 53480 w 4175515"/>
              <a:gd name="connsiteY25" fmla="*/ 4991256 h 5077395"/>
              <a:gd name="connsiteX26" fmla="*/ 52712 w 4175515"/>
              <a:gd name="connsiteY26" fmla="*/ 4988310 h 5077395"/>
              <a:gd name="connsiteX27" fmla="*/ 52790 w 4175515"/>
              <a:gd name="connsiteY27" fmla="*/ 4985692 h 5077395"/>
              <a:gd name="connsiteX28" fmla="*/ 51176 w 4175515"/>
              <a:gd name="connsiteY28" fmla="*/ 4982415 h 5077395"/>
              <a:gd name="connsiteX29" fmla="*/ 52240 w 4175515"/>
              <a:gd name="connsiteY29" fmla="*/ 4921894 h 5077395"/>
              <a:gd name="connsiteX30" fmla="*/ 34043 w 4175515"/>
              <a:gd name="connsiteY30" fmla="*/ 3709150 h 5077395"/>
              <a:gd name="connsiteX31" fmla="*/ 0 w 4175515"/>
              <a:gd name="connsiteY31" fmla="*/ 62331 h 5077395"/>
              <a:gd name="connsiteX0" fmla="*/ 0 w 4175515"/>
              <a:gd name="connsiteY0" fmla="*/ 436771 h 5451835"/>
              <a:gd name="connsiteX1" fmla="*/ 4119773 w 4175515"/>
              <a:gd name="connsiteY1" fmla="*/ 374440 h 5451835"/>
              <a:gd name="connsiteX2" fmla="*/ 4129432 w 4175515"/>
              <a:gd name="connsiteY2" fmla="*/ 3216037 h 5451835"/>
              <a:gd name="connsiteX3" fmla="*/ 4133664 w 4175515"/>
              <a:gd name="connsiteY3" fmla="*/ 3456831 h 5451835"/>
              <a:gd name="connsiteX4" fmla="*/ 4133602 w 4175515"/>
              <a:gd name="connsiteY4" fmla="*/ 3611480 h 5451835"/>
              <a:gd name="connsiteX5" fmla="*/ 4153098 w 4175515"/>
              <a:gd name="connsiteY5" fmla="*/ 5167904 h 5451835"/>
              <a:gd name="connsiteX6" fmla="*/ 4160594 w 4175515"/>
              <a:gd name="connsiteY6" fmla="*/ 5202274 h 5451835"/>
              <a:gd name="connsiteX7" fmla="*/ 4166245 w 4175515"/>
              <a:gd name="connsiteY7" fmla="*/ 5234642 h 5451835"/>
              <a:gd name="connsiteX8" fmla="*/ 4175515 w 4175515"/>
              <a:gd name="connsiteY8" fmla="*/ 5329343 h 5451835"/>
              <a:gd name="connsiteX9" fmla="*/ 4159889 w 4175515"/>
              <a:gd name="connsiteY9" fmla="*/ 5363122 h 5451835"/>
              <a:gd name="connsiteX10" fmla="*/ 4155585 w 4175515"/>
              <a:gd name="connsiteY10" fmla="*/ 5365985 h 5451835"/>
              <a:gd name="connsiteX11" fmla="*/ 4156330 w 4175515"/>
              <a:gd name="connsiteY11" fmla="*/ 5425288 h 5451835"/>
              <a:gd name="connsiteX12" fmla="*/ 352165 w 4175515"/>
              <a:gd name="connsiteY12" fmla="*/ 5447401 h 5451835"/>
              <a:gd name="connsiteX13" fmla="*/ 52200 w 4175515"/>
              <a:gd name="connsiteY13" fmla="*/ 5451835 h 5451835"/>
              <a:gd name="connsiteX14" fmla="*/ 53738 w 4175515"/>
              <a:gd name="connsiteY14" fmla="*/ 5413459 h 5451835"/>
              <a:gd name="connsiteX15" fmla="*/ 57371 w 4175515"/>
              <a:gd name="connsiteY15" fmla="*/ 5406931 h 5451835"/>
              <a:gd name="connsiteX16" fmla="*/ 57451 w 4175515"/>
              <a:gd name="connsiteY16" fmla="*/ 5404315 h 5451835"/>
              <a:gd name="connsiteX17" fmla="*/ 57532 w 4175515"/>
              <a:gd name="connsiteY17" fmla="*/ 5401698 h 5451835"/>
              <a:gd name="connsiteX18" fmla="*/ 57690 w 4175515"/>
              <a:gd name="connsiteY18" fmla="*/ 5396463 h 5451835"/>
              <a:gd name="connsiteX19" fmla="*/ 57001 w 4175515"/>
              <a:gd name="connsiteY19" fmla="*/ 5390900 h 5451835"/>
              <a:gd name="connsiteX20" fmla="*/ 56234 w 4175515"/>
              <a:gd name="connsiteY20" fmla="*/ 5387953 h 5451835"/>
              <a:gd name="connsiteX21" fmla="*/ 56313 w 4175515"/>
              <a:gd name="connsiteY21" fmla="*/ 5385335 h 5451835"/>
              <a:gd name="connsiteX22" fmla="*/ 55624 w 4175515"/>
              <a:gd name="connsiteY22" fmla="*/ 5379772 h 5451835"/>
              <a:gd name="connsiteX23" fmla="*/ 54857 w 4175515"/>
              <a:gd name="connsiteY23" fmla="*/ 5376825 h 5451835"/>
              <a:gd name="connsiteX24" fmla="*/ 53480 w 4175515"/>
              <a:gd name="connsiteY24" fmla="*/ 5365696 h 5451835"/>
              <a:gd name="connsiteX25" fmla="*/ 52712 w 4175515"/>
              <a:gd name="connsiteY25" fmla="*/ 5362750 h 5451835"/>
              <a:gd name="connsiteX26" fmla="*/ 52790 w 4175515"/>
              <a:gd name="connsiteY26" fmla="*/ 5360132 h 5451835"/>
              <a:gd name="connsiteX27" fmla="*/ 51176 w 4175515"/>
              <a:gd name="connsiteY27" fmla="*/ 5356855 h 5451835"/>
              <a:gd name="connsiteX28" fmla="*/ 52240 w 4175515"/>
              <a:gd name="connsiteY28" fmla="*/ 5296334 h 5451835"/>
              <a:gd name="connsiteX29" fmla="*/ 34043 w 4175515"/>
              <a:gd name="connsiteY29" fmla="*/ 4083590 h 5451835"/>
              <a:gd name="connsiteX30" fmla="*/ 0 w 4175515"/>
              <a:gd name="connsiteY30" fmla="*/ 436771 h 5451835"/>
              <a:gd name="connsiteX0" fmla="*/ 0 w 4175515"/>
              <a:gd name="connsiteY0" fmla="*/ 255722 h 5270786"/>
              <a:gd name="connsiteX1" fmla="*/ 4119773 w 4175515"/>
              <a:gd name="connsiteY1" fmla="*/ 193391 h 5270786"/>
              <a:gd name="connsiteX2" fmla="*/ 4129432 w 4175515"/>
              <a:gd name="connsiteY2" fmla="*/ 3034988 h 5270786"/>
              <a:gd name="connsiteX3" fmla="*/ 4133664 w 4175515"/>
              <a:gd name="connsiteY3" fmla="*/ 3275782 h 5270786"/>
              <a:gd name="connsiteX4" fmla="*/ 4133602 w 4175515"/>
              <a:gd name="connsiteY4" fmla="*/ 3430431 h 5270786"/>
              <a:gd name="connsiteX5" fmla="*/ 4153098 w 4175515"/>
              <a:gd name="connsiteY5" fmla="*/ 4986855 h 5270786"/>
              <a:gd name="connsiteX6" fmla="*/ 4160594 w 4175515"/>
              <a:gd name="connsiteY6" fmla="*/ 5021225 h 5270786"/>
              <a:gd name="connsiteX7" fmla="*/ 4166245 w 4175515"/>
              <a:gd name="connsiteY7" fmla="*/ 5053593 h 5270786"/>
              <a:gd name="connsiteX8" fmla="*/ 4175515 w 4175515"/>
              <a:gd name="connsiteY8" fmla="*/ 5148294 h 5270786"/>
              <a:gd name="connsiteX9" fmla="*/ 4159889 w 4175515"/>
              <a:gd name="connsiteY9" fmla="*/ 5182073 h 5270786"/>
              <a:gd name="connsiteX10" fmla="*/ 4155585 w 4175515"/>
              <a:gd name="connsiteY10" fmla="*/ 5184936 h 5270786"/>
              <a:gd name="connsiteX11" fmla="*/ 4156330 w 4175515"/>
              <a:gd name="connsiteY11" fmla="*/ 5244239 h 5270786"/>
              <a:gd name="connsiteX12" fmla="*/ 352165 w 4175515"/>
              <a:gd name="connsiteY12" fmla="*/ 5266352 h 5270786"/>
              <a:gd name="connsiteX13" fmla="*/ 52200 w 4175515"/>
              <a:gd name="connsiteY13" fmla="*/ 5270786 h 5270786"/>
              <a:gd name="connsiteX14" fmla="*/ 53738 w 4175515"/>
              <a:gd name="connsiteY14" fmla="*/ 5232410 h 5270786"/>
              <a:gd name="connsiteX15" fmla="*/ 57371 w 4175515"/>
              <a:gd name="connsiteY15" fmla="*/ 5225882 h 5270786"/>
              <a:gd name="connsiteX16" fmla="*/ 57451 w 4175515"/>
              <a:gd name="connsiteY16" fmla="*/ 5223266 h 5270786"/>
              <a:gd name="connsiteX17" fmla="*/ 57532 w 4175515"/>
              <a:gd name="connsiteY17" fmla="*/ 5220649 h 5270786"/>
              <a:gd name="connsiteX18" fmla="*/ 57690 w 4175515"/>
              <a:gd name="connsiteY18" fmla="*/ 5215414 h 5270786"/>
              <a:gd name="connsiteX19" fmla="*/ 57001 w 4175515"/>
              <a:gd name="connsiteY19" fmla="*/ 5209851 h 5270786"/>
              <a:gd name="connsiteX20" fmla="*/ 56234 w 4175515"/>
              <a:gd name="connsiteY20" fmla="*/ 5206904 h 5270786"/>
              <a:gd name="connsiteX21" fmla="*/ 56313 w 4175515"/>
              <a:gd name="connsiteY21" fmla="*/ 5204286 h 5270786"/>
              <a:gd name="connsiteX22" fmla="*/ 55624 w 4175515"/>
              <a:gd name="connsiteY22" fmla="*/ 5198723 h 5270786"/>
              <a:gd name="connsiteX23" fmla="*/ 54857 w 4175515"/>
              <a:gd name="connsiteY23" fmla="*/ 5195776 h 5270786"/>
              <a:gd name="connsiteX24" fmla="*/ 53480 w 4175515"/>
              <a:gd name="connsiteY24" fmla="*/ 5184647 h 5270786"/>
              <a:gd name="connsiteX25" fmla="*/ 52712 w 4175515"/>
              <a:gd name="connsiteY25" fmla="*/ 5181701 h 5270786"/>
              <a:gd name="connsiteX26" fmla="*/ 52790 w 4175515"/>
              <a:gd name="connsiteY26" fmla="*/ 5179083 h 5270786"/>
              <a:gd name="connsiteX27" fmla="*/ 51176 w 4175515"/>
              <a:gd name="connsiteY27" fmla="*/ 5175806 h 5270786"/>
              <a:gd name="connsiteX28" fmla="*/ 52240 w 4175515"/>
              <a:gd name="connsiteY28" fmla="*/ 5115285 h 5270786"/>
              <a:gd name="connsiteX29" fmla="*/ 34043 w 4175515"/>
              <a:gd name="connsiteY29" fmla="*/ 3902541 h 5270786"/>
              <a:gd name="connsiteX30" fmla="*/ 0 w 4175515"/>
              <a:gd name="connsiteY30" fmla="*/ 255722 h 5270786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66245 w 4175515"/>
              <a:gd name="connsiteY7" fmla="*/ 4860202 h 5077395"/>
              <a:gd name="connsiteX8" fmla="*/ 4175515 w 4175515"/>
              <a:gd name="connsiteY8" fmla="*/ 4954903 h 5077395"/>
              <a:gd name="connsiteX9" fmla="*/ 4159889 w 4175515"/>
              <a:gd name="connsiteY9" fmla="*/ 4988682 h 5077395"/>
              <a:gd name="connsiteX10" fmla="*/ 4155585 w 4175515"/>
              <a:gd name="connsiteY10" fmla="*/ 4991545 h 5077395"/>
              <a:gd name="connsiteX11" fmla="*/ 4156330 w 4175515"/>
              <a:gd name="connsiteY11" fmla="*/ 5050848 h 5077395"/>
              <a:gd name="connsiteX12" fmla="*/ 352165 w 4175515"/>
              <a:gd name="connsiteY12" fmla="*/ 5072961 h 5077395"/>
              <a:gd name="connsiteX13" fmla="*/ 52200 w 4175515"/>
              <a:gd name="connsiteY13" fmla="*/ 5077395 h 5077395"/>
              <a:gd name="connsiteX14" fmla="*/ 53738 w 4175515"/>
              <a:gd name="connsiteY14" fmla="*/ 5039019 h 5077395"/>
              <a:gd name="connsiteX15" fmla="*/ 57371 w 4175515"/>
              <a:gd name="connsiteY15" fmla="*/ 5032491 h 5077395"/>
              <a:gd name="connsiteX16" fmla="*/ 57451 w 4175515"/>
              <a:gd name="connsiteY16" fmla="*/ 5029875 h 5077395"/>
              <a:gd name="connsiteX17" fmla="*/ 57532 w 4175515"/>
              <a:gd name="connsiteY17" fmla="*/ 5027258 h 5077395"/>
              <a:gd name="connsiteX18" fmla="*/ 57690 w 4175515"/>
              <a:gd name="connsiteY18" fmla="*/ 5022023 h 5077395"/>
              <a:gd name="connsiteX19" fmla="*/ 57001 w 4175515"/>
              <a:gd name="connsiteY19" fmla="*/ 5016460 h 5077395"/>
              <a:gd name="connsiteX20" fmla="*/ 56234 w 4175515"/>
              <a:gd name="connsiteY20" fmla="*/ 5013513 h 5077395"/>
              <a:gd name="connsiteX21" fmla="*/ 56313 w 4175515"/>
              <a:gd name="connsiteY21" fmla="*/ 5010895 h 5077395"/>
              <a:gd name="connsiteX22" fmla="*/ 55624 w 4175515"/>
              <a:gd name="connsiteY22" fmla="*/ 5005332 h 5077395"/>
              <a:gd name="connsiteX23" fmla="*/ 54857 w 4175515"/>
              <a:gd name="connsiteY23" fmla="*/ 5002385 h 5077395"/>
              <a:gd name="connsiteX24" fmla="*/ 53480 w 4175515"/>
              <a:gd name="connsiteY24" fmla="*/ 4991256 h 5077395"/>
              <a:gd name="connsiteX25" fmla="*/ 52712 w 4175515"/>
              <a:gd name="connsiteY25" fmla="*/ 4988310 h 5077395"/>
              <a:gd name="connsiteX26" fmla="*/ 52790 w 4175515"/>
              <a:gd name="connsiteY26" fmla="*/ 4985692 h 5077395"/>
              <a:gd name="connsiteX27" fmla="*/ 51176 w 4175515"/>
              <a:gd name="connsiteY27" fmla="*/ 4982415 h 5077395"/>
              <a:gd name="connsiteX28" fmla="*/ 52240 w 4175515"/>
              <a:gd name="connsiteY28" fmla="*/ 4921894 h 5077395"/>
              <a:gd name="connsiteX29" fmla="*/ 34043 w 4175515"/>
              <a:gd name="connsiteY29" fmla="*/ 3709150 h 5077395"/>
              <a:gd name="connsiteX30" fmla="*/ 0 w 4175515"/>
              <a:gd name="connsiteY30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66245 w 4175515"/>
              <a:gd name="connsiteY7" fmla="*/ 4860202 h 5077395"/>
              <a:gd name="connsiteX8" fmla="*/ 4175515 w 4175515"/>
              <a:gd name="connsiteY8" fmla="*/ 4954903 h 5077395"/>
              <a:gd name="connsiteX9" fmla="*/ 4159889 w 4175515"/>
              <a:gd name="connsiteY9" fmla="*/ 4988682 h 5077395"/>
              <a:gd name="connsiteX10" fmla="*/ 4155585 w 4175515"/>
              <a:gd name="connsiteY10" fmla="*/ 4991545 h 5077395"/>
              <a:gd name="connsiteX11" fmla="*/ 4156330 w 4175515"/>
              <a:gd name="connsiteY11" fmla="*/ 5050848 h 5077395"/>
              <a:gd name="connsiteX12" fmla="*/ 352165 w 4175515"/>
              <a:gd name="connsiteY12" fmla="*/ 5072961 h 5077395"/>
              <a:gd name="connsiteX13" fmla="*/ 52200 w 4175515"/>
              <a:gd name="connsiteY13" fmla="*/ 5077395 h 5077395"/>
              <a:gd name="connsiteX14" fmla="*/ 53738 w 4175515"/>
              <a:gd name="connsiteY14" fmla="*/ 5039019 h 5077395"/>
              <a:gd name="connsiteX15" fmla="*/ 57371 w 4175515"/>
              <a:gd name="connsiteY15" fmla="*/ 5032491 h 5077395"/>
              <a:gd name="connsiteX16" fmla="*/ 57451 w 4175515"/>
              <a:gd name="connsiteY16" fmla="*/ 5029875 h 5077395"/>
              <a:gd name="connsiteX17" fmla="*/ 57532 w 4175515"/>
              <a:gd name="connsiteY17" fmla="*/ 5027258 h 5077395"/>
              <a:gd name="connsiteX18" fmla="*/ 57690 w 4175515"/>
              <a:gd name="connsiteY18" fmla="*/ 5022023 h 5077395"/>
              <a:gd name="connsiteX19" fmla="*/ 57001 w 4175515"/>
              <a:gd name="connsiteY19" fmla="*/ 5016460 h 5077395"/>
              <a:gd name="connsiteX20" fmla="*/ 56234 w 4175515"/>
              <a:gd name="connsiteY20" fmla="*/ 5013513 h 5077395"/>
              <a:gd name="connsiteX21" fmla="*/ 56313 w 4175515"/>
              <a:gd name="connsiteY21" fmla="*/ 5010895 h 5077395"/>
              <a:gd name="connsiteX22" fmla="*/ 55624 w 4175515"/>
              <a:gd name="connsiteY22" fmla="*/ 5005332 h 5077395"/>
              <a:gd name="connsiteX23" fmla="*/ 54857 w 4175515"/>
              <a:gd name="connsiteY23" fmla="*/ 5002385 h 5077395"/>
              <a:gd name="connsiteX24" fmla="*/ 53480 w 4175515"/>
              <a:gd name="connsiteY24" fmla="*/ 4991256 h 5077395"/>
              <a:gd name="connsiteX25" fmla="*/ 52712 w 4175515"/>
              <a:gd name="connsiteY25" fmla="*/ 4988310 h 5077395"/>
              <a:gd name="connsiteX26" fmla="*/ 52790 w 4175515"/>
              <a:gd name="connsiteY26" fmla="*/ 4985692 h 5077395"/>
              <a:gd name="connsiteX27" fmla="*/ 51176 w 4175515"/>
              <a:gd name="connsiteY27" fmla="*/ 4982415 h 5077395"/>
              <a:gd name="connsiteX28" fmla="*/ 52240 w 4175515"/>
              <a:gd name="connsiteY28" fmla="*/ 4921894 h 5077395"/>
              <a:gd name="connsiteX29" fmla="*/ 34043 w 4175515"/>
              <a:gd name="connsiteY29" fmla="*/ 3709150 h 5077395"/>
              <a:gd name="connsiteX30" fmla="*/ 0 w 4175515"/>
              <a:gd name="connsiteY30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66245 w 4175515"/>
              <a:gd name="connsiteY7" fmla="*/ 4860202 h 5077395"/>
              <a:gd name="connsiteX8" fmla="*/ 4175515 w 4175515"/>
              <a:gd name="connsiteY8" fmla="*/ 4954903 h 5077395"/>
              <a:gd name="connsiteX9" fmla="*/ 4159889 w 4175515"/>
              <a:gd name="connsiteY9" fmla="*/ 4988682 h 5077395"/>
              <a:gd name="connsiteX10" fmla="*/ 4155585 w 4175515"/>
              <a:gd name="connsiteY10" fmla="*/ 4991545 h 5077395"/>
              <a:gd name="connsiteX11" fmla="*/ 4156330 w 4175515"/>
              <a:gd name="connsiteY11" fmla="*/ 5050848 h 5077395"/>
              <a:gd name="connsiteX12" fmla="*/ 352165 w 4175515"/>
              <a:gd name="connsiteY12" fmla="*/ 5072961 h 5077395"/>
              <a:gd name="connsiteX13" fmla="*/ 52200 w 4175515"/>
              <a:gd name="connsiteY13" fmla="*/ 5077395 h 5077395"/>
              <a:gd name="connsiteX14" fmla="*/ 53738 w 4175515"/>
              <a:gd name="connsiteY14" fmla="*/ 5039019 h 5077395"/>
              <a:gd name="connsiteX15" fmla="*/ 57371 w 4175515"/>
              <a:gd name="connsiteY15" fmla="*/ 5032491 h 5077395"/>
              <a:gd name="connsiteX16" fmla="*/ 57451 w 4175515"/>
              <a:gd name="connsiteY16" fmla="*/ 5029875 h 5077395"/>
              <a:gd name="connsiteX17" fmla="*/ 57532 w 4175515"/>
              <a:gd name="connsiteY17" fmla="*/ 5027258 h 5077395"/>
              <a:gd name="connsiteX18" fmla="*/ 57690 w 4175515"/>
              <a:gd name="connsiteY18" fmla="*/ 5022023 h 5077395"/>
              <a:gd name="connsiteX19" fmla="*/ 57001 w 4175515"/>
              <a:gd name="connsiteY19" fmla="*/ 5016460 h 5077395"/>
              <a:gd name="connsiteX20" fmla="*/ 56234 w 4175515"/>
              <a:gd name="connsiteY20" fmla="*/ 5013513 h 5077395"/>
              <a:gd name="connsiteX21" fmla="*/ 56313 w 4175515"/>
              <a:gd name="connsiteY21" fmla="*/ 5010895 h 5077395"/>
              <a:gd name="connsiteX22" fmla="*/ 55624 w 4175515"/>
              <a:gd name="connsiteY22" fmla="*/ 5005332 h 5077395"/>
              <a:gd name="connsiteX23" fmla="*/ 54857 w 4175515"/>
              <a:gd name="connsiteY23" fmla="*/ 5002385 h 5077395"/>
              <a:gd name="connsiteX24" fmla="*/ 53480 w 4175515"/>
              <a:gd name="connsiteY24" fmla="*/ 4991256 h 5077395"/>
              <a:gd name="connsiteX25" fmla="*/ 52712 w 4175515"/>
              <a:gd name="connsiteY25" fmla="*/ 4988310 h 5077395"/>
              <a:gd name="connsiteX26" fmla="*/ 52790 w 4175515"/>
              <a:gd name="connsiteY26" fmla="*/ 4985692 h 5077395"/>
              <a:gd name="connsiteX27" fmla="*/ 51176 w 4175515"/>
              <a:gd name="connsiteY27" fmla="*/ 4982415 h 5077395"/>
              <a:gd name="connsiteX28" fmla="*/ 52240 w 4175515"/>
              <a:gd name="connsiteY28" fmla="*/ 4921894 h 5077395"/>
              <a:gd name="connsiteX29" fmla="*/ 34043 w 4175515"/>
              <a:gd name="connsiteY29" fmla="*/ 3709150 h 5077395"/>
              <a:gd name="connsiteX30" fmla="*/ 0 w 4175515"/>
              <a:gd name="connsiteY30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5624 w 4175515"/>
              <a:gd name="connsiteY21" fmla="*/ 5005332 h 5077395"/>
              <a:gd name="connsiteX22" fmla="*/ 54857 w 4175515"/>
              <a:gd name="connsiteY22" fmla="*/ 5002385 h 5077395"/>
              <a:gd name="connsiteX23" fmla="*/ 53480 w 4175515"/>
              <a:gd name="connsiteY23" fmla="*/ 4991256 h 5077395"/>
              <a:gd name="connsiteX24" fmla="*/ 52712 w 4175515"/>
              <a:gd name="connsiteY24" fmla="*/ 4988310 h 5077395"/>
              <a:gd name="connsiteX25" fmla="*/ 52790 w 4175515"/>
              <a:gd name="connsiteY25" fmla="*/ 4985692 h 5077395"/>
              <a:gd name="connsiteX26" fmla="*/ 51176 w 4175515"/>
              <a:gd name="connsiteY26" fmla="*/ 4982415 h 5077395"/>
              <a:gd name="connsiteX27" fmla="*/ 52240 w 4175515"/>
              <a:gd name="connsiteY27" fmla="*/ 4921894 h 5077395"/>
              <a:gd name="connsiteX28" fmla="*/ 34043 w 4175515"/>
              <a:gd name="connsiteY28" fmla="*/ 3709150 h 5077395"/>
              <a:gd name="connsiteX29" fmla="*/ 0 w 4175515"/>
              <a:gd name="connsiteY29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5624 w 4175515"/>
              <a:gd name="connsiteY21" fmla="*/ 5005332 h 5077395"/>
              <a:gd name="connsiteX22" fmla="*/ 54857 w 4175515"/>
              <a:gd name="connsiteY22" fmla="*/ 5002385 h 5077395"/>
              <a:gd name="connsiteX23" fmla="*/ 53480 w 4175515"/>
              <a:gd name="connsiteY23" fmla="*/ 4991256 h 5077395"/>
              <a:gd name="connsiteX24" fmla="*/ 52712 w 4175515"/>
              <a:gd name="connsiteY24" fmla="*/ 4988310 h 5077395"/>
              <a:gd name="connsiteX25" fmla="*/ 52790 w 4175515"/>
              <a:gd name="connsiteY25" fmla="*/ 4985692 h 5077395"/>
              <a:gd name="connsiteX26" fmla="*/ 52240 w 4175515"/>
              <a:gd name="connsiteY26" fmla="*/ 4921894 h 5077395"/>
              <a:gd name="connsiteX27" fmla="*/ 34043 w 4175515"/>
              <a:gd name="connsiteY27" fmla="*/ 3709150 h 5077395"/>
              <a:gd name="connsiteX28" fmla="*/ 0 w 4175515"/>
              <a:gd name="connsiteY28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5624 w 4175515"/>
              <a:gd name="connsiteY21" fmla="*/ 5005332 h 5077395"/>
              <a:gd name="connsiteX22" fmla="*/ 54857 w 4175515"/>
              <a:gd name="connsiteY22" fmla="*/ 5002385 h 5077395"/>
              <a:gd name="connsiteX23" fmla="*/ 53480 w 4175515"/>
              <a:gd name="connsiteY23" fmla="*/ 4991256 h 5077395"/>
              <a:gd name="connsiteX24" fmla="*/ 52712 w 4175515"/>
              <a:gd name="connsiteY24" fmla="*/ 4988310 h 5077395"/>
              <a:gd name="connsiteX25" fmla="*/ 52240 w 4175515"/>
              <a:gd name="connsiteY25" fmla="*/ 4921894 h 5077395"/>
              <a:gd name="connsiteX26" fmla="*/ 34043 w 4175515"/>
              <a:gd name="connsiteY26" fmla="*/ 3709150 h 5077395"/>
              <a:gd name="connsiteX27" fmla="*/ 0 w 4175515"/>
              <a:gd name="connsiteY27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5624 w 4175515"/>
              <a:gd name="connsiteY21" fmla="*/ 5005332 h 5077395"/>
              <a:gd name="connsiteX22" fmla="*/ 54857 w 4175515"/>
              <a:gd name="connsiteY22" fmla="*/ 5002385 h 5077395"/>
              <a:gd name="connsiteX23" fmla="*/ 53480 w 4175515"/>
              <a:gd name="connsiteY23" fmla="*/ 4991256 h 5077395"/>
              <a:gd name="connsiteX24" fmla="*/ 52240 w 4175515"/>
              <a:gd name="connsiteY24" fmla="*/ 4921894 h 5077395"/>
              <a:gd name="connsiteX25" fmla="*/ 34043 w 4175515"/>
              <a:gd name="connsiteY25" fmla="*/ 3709150 h 5077395"/>
              <a:gd name="connsiteX26" fmla="*/ 0 w 4175515"/>
              <a:gd name="connsiteY26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5624 w 4175515"/>
              <a:gd name="connsiteY21" fmla="*/ 5005332 h 5077395"/>
              <a:gd name="connsiteX22" fmla="*/ 54857 w 4175515"/>
              <a:gd name="connsiteY22" fmla="*/ 5002385 h 5077395"/>
              <a:gd name="connsiteX23" fmla="*/ 52240 w 4175515"/>
              <a:gd name="connsiteY23" fmla="*/ 4921894 h 5077395"/>
              <a:gd name="connsiteX24" fmla="*/ 34043 w 4175515"/>
              <a:gd name="connsiteY24" fmla="*/ 3709150 h 5077395"/>
              <a:gd name="connsiteX25" fmla="*/ 0 w 4175515"/>
              <a:gd name="connsiteY25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5624 w 4175515"/>
              <a:gd name="connsiteY21" fmla="*/ 5005332 h 5077395"/>
              <a:gd name="connsiteX22" fmla="*/ 52240 w 4175515"/>
              <a:gd name="connsiteY22" fmla="*/ 4921894 h 5077395"/>
              <a:gd name="connsiteX23" fmla="*/ 34043 w 4175515"/>
              <a:gd name="connsiteY23" fmla="*/ 3709150 h 5077395"/>
              <a:gd name="connsiteX24" fmla="*/ 0 w 4175515"/>
              <a:gd name="connsiteY24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6313 w 4175515"/>
              <a:gd name="connsiteY20" fmla="*/ 5010895 h 5077395"/>
              <a:gd name="connsiteX21" fmla="*/ 52240 w 4175515"/>
              <a:gd name="connsiteY21" fmla="*/ 4921894 h 5077395"/>
              <a:gd name="connsiteX22" fmla="*/ 34043 w 4175515"/>
              <a:gd name="connsiteY22" fmla="*/ 3709150 h 5077395"/>
              <a:gd name="connsiteX23" fmla="*/ 0 w 4175515"/>
              <a:gd name="connsiteY23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6234 w 4175515"/>
              <a:gd name="connsiteY19" fmla="*/ 5013513 h 5077395"/>
              <a:gd name="connsiteX20" fmla="*/ 52240 w 4175515"/>
              <a:gd name="connsiteY20" fmla="*/ 4921894 h 5077395"/>
              <a:gd name="connsiteX21" fmla="*/ 34043 w 4175515"/>
              <a:gd name="connsiteY21" fmla="*/ 3709150 h 5077395"/>
              <a:gd name="connsiteX22" fmla="*/ 0 w 4175515"/>
              <a:gd name="connsiteY22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60594 w 4175515"/>
              <a:gd name="connsiteY6" fmla="*/ 4827834 h 5077395"/>
              <a:gd name="connsiteX7" fmla="*/ 4175515 w 4175515"/>
              <a:gd name="connsiteY7" fmla="*/ 4954903 h 5077395"/>
              <a:gd name="connsiteX8" fmla="*/ 4159889 w 4175515"/>
              <a:gd name="connsiteY8" fmla="*/ 4988682 h 5077395"/>
              <a:gd name="connsiteX9" fmla="*/ 4155585 w 4175515"/>
              <a:gd name="connsiteY9" fmla="*/ 4991545 h 5077395"/>
              <a:gd name="connsiteX10" fmla="*/ 4156330 w 4175515"/>
              <a:gd name="connsiteY10" fmla="*/ 5050848 h 5077395"/>
              <a:gd name="connsiteX11" fmla="*/ 352165 w 4175515"/>
              <a:gd name="connsiteY11" fmla="*/ 5072961 h 5077395"/>
              <a:gd name="connsiteX12" fmla="*/ 52200 w 4175515"/>
              <a:gd name="connsiteY12" fmla="*/ 5077395 h 5077395"/>
              <a:gd name="connsiteX13" fmla="*/ 53738 w 4175515"/>
              <a:gd name="connsiteY13" fmla="*/ 5039019 h 5077395"/>
              <a:gd name="connsiteX14" fmla="*/ 57371 w 4175515"/>
              <a:gd name="connsiteY14" fmla="*/ 5032491 h 5077395"/>
              <a:gd name="connsiteX15" fmla="*/ 57451 w 4175515"/>
              <a:gd name="connsiteY15" fmla="*/ 5029875 h 5077395"/>
              <a:gd name="connsiteX16" fmla="*/ 57532 w 4175515"/>
              <a:gd name="connsiteY16" fmla="*/ 5027258 h 5077395"/>
              <a:gd name="connsiteX17" fmla="*/ 57690 w 4175515"/>
              <a:gd name="connsiteY17" fmla="*/ 5022023 h 5077395"/>
              <a:gd name="connsiteX18" fmla="*/ 57001 w 4175515"/>
              <a:gd name="connsiteY18" fmla="*/ 5016460 h 5077395"/>
              <a:gd name="connsiteX19" fmla="*/ 52240 w 4175515"/>
              <a:gd name="connsiteY19" fmla="*/ 4921894 h 5077395"/>
              <a:gd name="connsiteX20" fmla="*/ 34043 w 4175515"/>
              <a:gd name="connsiteY20" fmla="*/ 3709150 h 5077395"/>
              <a:gd name="connsiteX21" fmla="*/ 0 w 4175515"/>
              <a:gd name="connsiteY21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33602 w 4175515"/>
              <a:gd name="connsiteY4" fmla="*/ 3237040 h 5077395"/>
              <a:gd name="connsiteX5" fmla="*/ 4153098 w 4175515"/>
              <a:gd name="connsiteY5" fmla="*/ 4793464 h 5077395"/>
              <a:gd name="connsiteX6" fmla="*/ 4175515 w 4175515"/>
              <a:gd name="connsiteY6" fmla="*/ 4954903 h 5077395"/>
              <a:gd name="connsiteX7" fmla="*/ 4159889 w 4175515"/>
              <a:gd name="connsiteY7" fmla="*/ 4988682 h 5077395"/>
              <a:gd name="connsiteX8" fmla="*/ 4155585 w 4175515"/>
              <a:gd name="connsiteY8" fmla="*/ 4991545 h 5077395"/>
              <a:gd name="connsiteX9" fmla="*/ 4156330 w 4175515"/>
              <a:gd name="connsiteY9" fmla="*/ 5050848 h 5077395"/>
              <a:gd name="connsiteX10" fmla="*/ 352165 w 4175515"/>
              <a:gd name="connsiteY10" fmla="*/ 5072961 h 5077395"/>
              <a:gd name="connsiteX11" fmla="*/ 52200 w 4175515"/>
              <a:gd name="connsiteY11" fmla="*/ 5077395 h 5077395"/>
              <a:gd name="connsiteX12" fmla="*/ 53738 w 4175515"/>
              <a:gd name="connsiteY12" fmla="*/ 5039019 h 5077395"/>
              <a:gd name="connsiteX13" fmla="*/ 57371 w 4175515"/>
              <a:gd name="connsiteY13" fmla="*/ 5032491 h 5077395"/>
              <a:gd name="connsiteX14" fmla="*/ 57451 w 4175515"/>
              <a:gd name="connsiteY14" fmla="*/ 5029875 h 5077395"/>
              <a:gd name="connsiteX15" fmla="*/ 57532 w 4175515"/>
              <a:gd name="connsiteY15" fmla="*/ 5027258 h 5077395"/>
              <a:gd name="connsiteX16" fmla="*/ 57690 w 4175515"/>
              <a:gd name="connsiteY16" fmla="*/ 5022023 h 5077395"/>
              <a:gd name="connsiteX17" fmla="*/ 57001 w 4175515"/>
              <a:gd name="connsiteY17" fmla="*/ 5016460 h 5077395"/>
              <a:gd name="connsiteX18" fmla="*/ 52240 w 4175515"/>
              <a:gd name="connsiteY18" fmla="*/ 4921894 h 5077395"/>
              <a:gd name="connsiteX19" fmla="*/ 34043 w 4175515"/>
              <a:gd name="connsiteY19" fmla="*/ 3709150 h 5077395"/>
              <a:gd name="connsiteX20" fmla="*/ 0 w 4175515"/>
              <a:gd name="connsiteY20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53098 w 4175515"/>
              <a:gd name="connsiteY4" fmla="*/ 4793464 h 5077395"/>
              <a:gd name="connsiteX5" fmla="*/ 4175515 w 4175515"/>
              <a:gd name="connsiteY5" fmla="*/ 4954903 h 5077395"/>
              <a:gd name="connsiteX6" fmla="*/ 4159889 w 4175515"/>
              <a:gd name="connsiteY6" fmla="*/ 4988682 h 5077395"/>
              <a:gd name="connsiteX7" fmla="*/ 4155585 w 4175515"/>
              <a:gd name="connsiteY7" fmla="*/ 4991545 h 5077395"/>
              <a:gd name="connsiteX8" fmla="*/ 4156330 w 4175515"/>
              <a:gd name="connsiteY8" fmla="*/ 5050848 h 5077395"/>
              <a:gd name="connsiteX9" fmla="*/ 352165 w 4175515"/>
              <a:gd name="connsiteY9" fmla="*/ 5072961 h 5077395"/>
              <a:gd name="connsiteX10" fmla="*/ 52200 w 4175515"/>
              <a:gd name="connsiteY10" fmla="*/ 5077395 h 5077395"/>
              <a:gd name="connsiteX11" fmla="*/ 53738 w 4175515"/>
              <a:gd name="connsiteY11" fmla="*/ 5039019 h 5077395"/>
              <a:gd name="connsiteX12" fmla="*/ 57371 w 4175515"/>
              <a:gd name="connsiteY12" fmla="*/ 5032491 h 5077395"/>
              <a:gd name="connsiteX13" fmla="*/ 57451 w 4175515"/>
              <a:gd name="connsiteY13" fmla="*/ 5029875 h 5077395"/>
              <a:gd name="connsiteX14" fmla="*/ 57532 w 4175515"/>
              <a:gd name="connsiteY14" fmla="*/ 5027258 h 5077395"/>
              <a:gd name="connsiteX15" fmla="*/ 57690 w 4175515"/>
              <a:gd name="connsiteY15" fmla="*/ 5022023 h 5077395"/>
              <a:gd name="connsiteX16" fmla="*/ 57001 w 4175515"/>
              <a:gd name="connsiteY16" fmla="*/ 5016460 h 5077395"/>
              <a:gd name="connsiteX17" fmla="*/ 52240 w 4175515"/>
              <a:gd name="connsiteY17" fmla="*/ 4921894 h 5077395"/>
              <a:gd name="connsiteX18" fmla="*/ 34043 w 4175515"/>
              <a:gd name="connsiteY18" fmla="*/ 3709150 h 5077395"/>
              <a:gd name="connsiteX19" fmla="*/ 0 w 4175515"/>
              <a:gd name="connsiteY19" fmla="*/ 62331 h 5077395"/>
              <a:gd name="connsiteX0" fmla="*/ 0 w 4175515"/>
              <a:gd name="connsiteY0" fmla="*/ 62331 h 5077395"/>
              <a:gd name="connsiteX1" fmla="*/ 4119773 w 4175515"/>
              <a:gd name="connsiteY1" fmla="*/ 0 h 5077395"/>
              <a:gd name="connsiteX2" fmla="*/ 4129432 w 4175515"/>
              <a:gd name="connsiteY2" fmla="*/ 2841597 h 5077395"/>
              <a:gd name="connsiteX3" fmla="*/ 4133664 w 4175515"/>
              <a:gd name="connsiteY3" fmla="*/ 3082391 h 5077395"/>
              <a:gd name="connsiteX4" fmla="*/ 4175515 w 4175515"/>
              <a:gd name="connsiteY4" fmla="*/ 4954903 h 5077395"/>
              <a:gd name="connsiteX5" fmla="*/ 4159889 w 4175515"/>
              <a:gd name="connsiteY5" fmla="*/ 4988682 h 5077395"/>
              <a:gd name="connsiteX6" fmla="*/ 4155585 w 4175515"/>
              <a:gd name="connsiteY6" fmla="*/ 4991545 h 5077395"/>
              <a:gd name="connsiteX7" fmla="*/ 4156330 w 4175515"/>
              <a:gd name="connsiteY7" fmla="*/ 5050848 h 5077395"/>
              <a:gd name="connsiteX8" fmla="*/ 352165 w 4175515"/>
              <a:gd name="connsiteY8" fmla="*/ 5072961 h 5077395"/>
              <a:gd name="connsiteX9" fmla="*/ 52200 w 4175515"/>
              <a:gd name="connsiteY9" fmla="*/ 5077395 h 5077395"/>
              <a:gd name="connsiteX10" fmla="*/ 53738 w 4175515"/>
              <a:gd name="connsiteY10" fmla="*/ 5039019 h 5077395"/>
              <a:gd name="connsiteX11" fmla="*/ 57371 w 4175515"/>
              <a:gd name="connsiteY11" fmla="*/ 5032491 h 5077395"/>
              <a:gd name="connsiteX12" fmla="*/ 57451 w 4175515"/>
              <a:gd name="connsiteY12" fmla="*/ 5029875 h 5077395"/>
              <a:gd name="connsiteX13" fmla="*/ 57532 w 4175515"/>
              <a:gd name="connsiteY13" fmla="*/ 5027258 h 5077395"/>
              <a:gd name="connsiteX14" fmla="*/ 57690 w 4175515"/>
              <a:gd name="connsiteY14" fmla="*/ 5022023 h 5077395"/>
              <a:gd name="connsiteX15" fmla="*/ 57001 w 4175515"/>
              <a:gd name="connsiteY15" fmla="*/ 5016460 h 5077395"/>
              <a:gd name="connsiteX16" fmla="*/ 52240 w 4175515"/>
              <a:gd name="connsiteY16" fmla="*/ 4921894 h 5077395"/>
              <a:gd name="connsiteX17" fmla="*/ 34043 w 4175515"/>
              <a:gd name="connsiteY17" fmla="*/ 3709150 h 5077395"/>
              <a:gd name="connsiteX18" fmla="*/ 0 w 4175515"/>
              <a:gd name="connsiteY18" fmla="*/ 62331 h 5077395"/>
              <a:gd name="connsiteX0" fmla="*/ 0 w 4175515"/>
              <a:gd name="connsiteY0" fmla="*/ 62331 h 5077578"/>
              <a:gd name="connsiteX1" fmla="*/ 4119773 w 4175515"/>
              <a:gd name="connsiteY1" fmla="*/ 0 h 5077578"/>
              <a:gd name="connsiteX2" fmla="*/ 4129432 w 4175515"/>
              <a:gd name="connsiteY2" fmla="*/ 2841597 h 5077578"/>
              <a:gd name="connsiteX3" fmla="*/ 4133664 w 4175515"/>
              <a:gd name="connsiteY3" fmla="*/ 3082391 h 5077578"/>
              <a:gd name="connsiteX4" fmla="*/ 4175515 w 4175515"/>
              <a:gd name="connsiteY4" fmla="*/ 4954903 h 5077578"/>
              <a:gd name="connsiteX5" fmla="*/ 4159889 w 4175515"/>
              <a:gd name="connsiteY5" fmla="*/ 4988682 h 5077578"/>
              <a:gd name="connsiteX6" fmla="*/ 4155585 w 4175515"/>
              <a:gd name="connsiteY6" fmla="*/ 4991545 h 5077578"/>
              <a:gd name="connsiteX7" fmla="*/ 4156330 w 4175515"/>
              <a:gd name="connsiteY7" fmla="*/ 5050848 h 5077578"/>
              <a:gd name="connsiteX8" fmla="*/ 52200 w 4175515"/>
              <a:gd name="connsiteY8" fmla="*/ 5077395 h 5077578"/>
              <a:gd name="connsiteX9" fmla="*/ 53738 w 4175515"/>
              <a:gd name="connsiteY9" fmla="*/ 5039019 h 5077578"/>
              <a:gd name="connsiteX10" fmla="*/ 57371 w 4175515"/>
              <a:gd name="connsiteY10" fmla="*/ 5032491 h 5077578"/>
              <a:gd name="connsiteX11" fmla="*/ 57451 w 4175515"/>
              <a:gd name="connsiteY11" fmla="*/ 5029875 h 5077578"/>
              <a:gd name="connsiteX12" fmla="*/ 57532 w 4175515"/>
              <a:gd name="connsiteY12" fmla="*/ 5027258 h 5077578"/>
              <a:gd name="connsiteX13" fmla="*/ 57690 w 4175515"/>
              <a:gd name="connsiteY13" fmla="*/ 5022023 h 5077578"/>
              <a:gd name="connsiteX14" fmla="*/ 57001 w 4175515"/>
              <a:gd name="connsiteY14" fmla="*/ 5016460 h 5077578"/>
              <a:gd name="connsiteX15" fmla="*/ 52240 w 4175515"/>
              <a:gd name="connsiteY15" fmla="*/ 4921894 h 5077578"/>
              <a:gd name="connsiteX16" fmla="*/ 34043 w 4175515"/>
              <a:gd name="connsiteY16" fmla="*/ 3709150 h 5077578"/>
              <a:gd name="connsiteX17" fmla="*/ 0 w 4175515"/>
              <a:gd name="connsiteY17" fmla="*/ 62331 h 5077578"/>
              <a:gd name="connsiteX0" fmla="*/ 0 w 4175515"/>
              <a:gd name="connsiteY0" fmla="*/ 62331 h 5077578"/>
              <a:gd name="connsiteX1" fmla="*/ 4119773 w 4175515"/>
              <a:gd name="connsiteY1" fmla="*/ 0 h 5077578"/>
              <a:gd name="connsiteX2" fmla="*/ 4129432 w 4175515"/>
              <a:gd name="connsiteY2" fmla="*/ 2841597 h 5077578"/>
              <a:gd name="connsiteX3" fmla="*/ 4133664 w 4175515"/>
              <a:gd name="connsiteY3" fmla="*/ 3082391 h 5077578"/>
              <a:gd name="connsiteX4" fmla="*/ 4175515 w 4175515"/>
              <a:gd name="connsiteY4" fmla="*/ 4954903 h 5077578"/>
              <a:gd name="connsiteX5" fmla="*/ 4159889 w 4175515"/>
              <a:gd name="connsiteY5" fmla="*/ 4988682 h 5077578"/>
              <a:gd name="connsiteX6" fmla="*/ 4155585 w 4175515"/>
              <a:gd name="connsiteY6" fmla="*/ 4991545 h 5077578"/>
              <a:gd name="connsiteX7" fmla="*/ 4156330 w 4175515"/>
              <a:gd name="connsiteY7" fmla="*/ 5050848 h 5077578"/>
              <a:gd name="connsiteX8" fmla="*/ 52200 w 4175515"/>
              <a:gd name="connsiteY8" fmla="*/ 5077395 h 5077578"/>
              <a:gd name="connsiteX9" fmla="*/ 53738 w 4175515"/>
              <a:gd name="connsiteY9" fmla="*/ 5039019 h 5077578"/>
              <a:gd name="connsiteX10" fmla="*/ 57371 w 4175515"/>
              <a:gd name="connsiteY10" fmla="*/ 5032491 h 5077578"/>
              <a:gd name="connsiteX11" fmla="*/ 57451 w 4175515"/>
              <a:gd name="connsiteY11" fmla="*/ 5029875 h 5077578"/>
              <a:gd name="connsiteX12" fmla="*/ 57532 w 4175515"/>
              <a:gd name="connsiteY12" fmla="*/ 5027258 h 5077578"/>
              <a:gd name="connsiteX13" fmla="*/ 57690 w 4175515"/>
              <a:gd name="connsiteY13" fmla="*/ 5022023 h 5077578"/>
              <a:gd name="connsiteX14" fmla="*/ 52240 w 4175515"/>
              <a:gd name="connsiteY14" fmla="*/ 4921894 h 5077578"/>
              <a:gd name="connsiteX15" fmla="*/ 34043 w 4175515"/>
              <a:gd name="connsiteY15" fmla="*/ 3709150 h 5077578"/>
              <a:gd name="connsiteX16" fmla="*/ 0 w 4175515"/>
              <a:gd name="connsiteY16" fmla="*/ 62331 h 5077578"/>
              <a:gd name="connsiteX0" fmla="*/ 0 w 4175515"/>
              <a:gd name="connsiteY0" fmla="*/ 62331 h 5077578"/>
              <a:gd name="connsiteX1" fmla="*/ 4119773 w 4175515"/>
              <a:gd name="connsiteY1" fmla="*/ 0 h 5077578"/>
              <a:gd name="connsiteX2" fmla="*/ 4129432 w 4175515"/>
              <a:gd name="connsiteY2" fmla="*/ 2841597 h 5077578"/>
              <a:gd name="connsiteX3" fmla="*/ 4175515 w 4175515"/>
              <a:gd name="connsiteY3" fmla="*/ 4954903 h 5077578"/>
              <a:gd name="connsiteX4" fmla="*/ 4159889 w 4175515"/>
              <a:gd name="connsiteY4" fmla="*/ 4988682 h 5077578"/>
              <a:gd name="connsiteX5" fmla="*/ 4155585 w 4175515"/>
              <a:gd name="connsiteY5" fmla="*/ 4991545 h 5077578"/>
              <a:gd name="connsiteX6" fmla="*/ 4156330 w 4175515"/>
              <a:gd name="connsiteY6" fmla="*/ 5050848 h 5077578"/>
              <a:gd name="connsiteX7" fmla="*/ 52200 w 4175515"/>
              <a:gd name="connsiteY7" fmla="*/ 5077395 h 5077578"/>
              <a:gd name="connsiteX8" fmla="*/ 53738 w 4175515"/>
              <a:gd name="connsiteY8" fmla="*/ 5039019 h 5077578"/>
              <a:gd name="connsiteX9" fmla="*/ 57371 w 4175515"/>
              <a:gd name="connsiteY9" fmla="*/ 5032491 h 5077578"/>
              <a:gd name="connsiteX10" fmla="*/ 57451 w 4175515"/>
              <a:gd name="connsiteY10" fmla="*/ 5029875 h 5077578"/>
              <a:gd name="connsiteX11" fmla="*/ 57532 w 4175515"/>
              <a:gd name="connsiteY11" fmla="*/ 5027258 h 5077578"/>
              <a:gd name="connsiteX12" fmla="*/ 57690 w 4175515"/>
              <a:gd name="connsiteY12" fmla="*/ 5022023 h 5077578"/>
              <a:gd name="connsiteX13" fmla="*/ 52240 w 4175515"/>
              <a:gd name="connsiteY13" fmla="*/ 4921894 h 5077578"/>
              <a:gd name="connsiteX14" fmla="*/ 34043 w 4175515"/>
              <a:gd name="connsiteY14" fmla="*/ 3709150 h 5077578"/>
              <a:gd name="connsiteX15" fmla="*/ 0 w 4175515"/>
              <a:gd name="connsiteY15" fmla="*/ 62331 h 5077578"/>
              <a:gd name="connsiteX0" fmla="*/ 0 w 4159889"/>
              <a:gd name="connsiteY0" fmla="*/ 62331 h 5077578"/>
              <a:gd name="connsiteX1" fmla="*/ 4119773 w 4159889"/>
              <a:gd name="connsiteY1" fmla="*/ 0 h 5077578"/>
              <a:gd name="connsiteX2" fmla="*/ 4129432 w 4159889"/>
              <a:gd name="connsiteY2" fmla="*/ 2841597 h 5077578"/>
              <a:gd name="connsiteX3" fmla="*/ 4159889 w 4159889"/>
              <a:gd name="connsiteY3" fmla="*/ 4988682 h 5077578"/>
              <a:gd name="connsiteX4" fmla="*/ 4155585 w 4159889"/>
              <a:gd name="connsiteY4" fmla="*/ 4991545 h 5077578"/>
              <a:gd name="connsiteX5" fmla="*/ 4156330 w 4159889"/>
              <a:gd name="connsiteY5" fmla="*/ 5050848 h 5077578"/>
              <a:gd name="connsiteX6" fmla="*/ 52200 w 4159889"/>
              <a:gd name="connsiteY6" fmla="*/ 5077395 h 5077578"/>
              <a:gd name="connsiteX7" fmla="*/ 53738 w 4159889"/>
              <a:gd name="connsiteY7" fmla="*/ 5039019 h 5077578"/>
              <a:gd name="connsiteX8" fmla="*/ 57371 w 4159889"/>
              <a:gd name="connsiteY8" fmla="*/ 5032491 h 5077578"/>
              <a:gd name="connsiteX9" fmla="*/ 57451 w 4159889"/>
              <a:gd name="connsiteY9" fmla="*/ 5029875 h 5077578"/>
              <a:gd name="connsiteX10" fmla="*/ 57532 w 4159889"/>
              <a:gd name="connsiteY10" fmla="*/ 5027258 h 5077578"/>
              <a:gd name="connsiteX11" fmla="*/ 57690 w 4159889"/>
              <a:gd name="connsiteY11" fmla="*/ 5022023 h 5077578"/>
              <a:gd name="connsiteX12" fmla="*/ 52240 w 4159889"/>
              <a:gd name="connsiteY12" fmla="*/ 4921894 h 5077578"/>
              <a:gd name="connsiteX13" fmla="*/ 34043 w 4159889"/>
              <a:gd name="connsiteY13" fmla="*/ 3709150 h 5077578"/>
              <a:gd name="connsiteX14" fmla="*/ 0 w 4159889"/>
              <a:gd name="connsiteY14" fmla="*/ 62331 h 5077578"/>
              <a:gd name="connsiteX0" fmla="*/ 0 w 4437267"/>
              <a:gd name="connsiteY0" fmla="*/ 62331 h 5077578"/>
              <a:gd name="connsiteX1" fmla="*/ 4119773 w 4437267"/>
              <a:gd name="connsiteY1" fmla="*/ 0 h 5077578"/>
              <a:gd name="connsiteX2" fmla="*/ 4159889 w 4437267"/>
              <a:gd name="connsiteY2" fmla="*/ 4988682 h 5077578"/>
              <a:gd name="connsiteX3" fmla="*/ 4155585 w 4437267"/>
              <a:gd name="connsiteY3" fmla="*/ 4991545 h 5077578"/>
              <a:gd name="connsiteX4" fmla="*/ 4156330 w 4437267"/>
              <a:gd name="connsiteY4" fmla="*/ 5050848 h 5077578"/>
              <a:gd name="connsiteX5" fmla="*/ 52200 w 4437267"/>
              <a:gd name="connsiteY5" fmla="*/ 5077395 h 5077578"/>
              <a:gd name="connsiteX6" fmla="*/ 53738 w 4437267"/>
              <a:gd name="connsiteY6" fmla="*/ 5039019 h 5077578"/>
              <a:gd name="connsiteX7" fmla="*/ 57371 w 4437267"/>
              <a:gd name="connsiteY7" fmla="*/ 5032491 h 5077578"/>
              <a:gd name="connsiteX8" fmla="*/ 57451 w 4437267"/>
              <a:gd name="connsiteY8" fmla="*/ 5029875 h 5077578"/>
              <a:gd name="connsiteX9" fmla="*/ 57532 w 4437267"/>
              <a:gd name="connsiteY9" fmla="*/ 5027258 h 5077578"/>
              <a:gd name="connsiteX10" fmla="*/ 57690 w 4437267"/>
              <a:gd name="connsiteY10" fmla="*/ 5022023 h 5077578"/>
              <a:gd name="connsiteX11" fmla="*/ 52240 w 4437267"/>
              <a:gd name="connsiteY11" fmla="*/ 4921894 h 5077578"/>
              <a:gd name="connsiteX12" fmla="*/ 34043 w 4437267"/>
              <a:gd name="connsiteY12" fmla="*/ 3709150 h 5077578"/>
              <a:gd name="connsiteX13" fmla="*/ 0 w 4437267"/>
              <a:gd name="connsiteY13" fmla="*/ 62331 h 5077578"/>
              <a:gd name="connsiteX0" fmla="*/ 0 w 4437267"/>
              <a:gd name="connsiteY0" fmla="*/ 62331 h 5077578"/>
              <a:gd name="connsiteX1" fmla="*/ 4119773 w 4437267"/>
              <a:gd name="connsiteY1" fmla="*/ 0 h 5077578"/>
              <a:gd name="connsiteX2" fmla="*/ 4159889 w 4437267"/>
              <a:gd name="connsiteY2" fmla="*/ 4988682 h 5077578"/>
              <a:gd name="connsiteX3" fmla="*/ 4156330 w 4437267"/>
              <a:gd name="connsiteY3" fmla="*/ 5050848 h 5077578"/>
              <a:gd name="connsiteX4" fmla="*/ 52200 w 4437267"/>
              <a:gd name="connsiteY4" fmla="*/ 5077395 h 5077578"/>
              <a:gd name="connsiteX5" fmla="*/ 53738 w 4437267"/>
              <a:gd name="connsiteY5" fmla="*/ 5039019 h 5077578"/>
              <a:gd name="connsiteX6" fmla="*/ 57371 w 4437267"/>
              <a:gd name="connsiteY6" fmla="*/ 5032491 h 5077578"/>
              <a:gd name="connsiteX7" fmla="*/ 57451 w 4437267"/>
              <a:gd name="connsiteY7" fmla="*/ 5029875 h 5077578"/>
              <a:gd name="connsiteX8" fmla="*/ 57532 w 4437267"/>
              <a:gd name="connsiteY8" fmla="*/ 5027258 h 5077578"/>
              <a:gd name="connsiteX9" fmla="*/ 57690 w 4437267"/>
              <a:gd name="connsiteY9" fmla="*/ 5022023 h 5077578"/>
              <a:gd name="connsiteX10" fmla="*/ 52240 w 4437267"/>
              <a:gd name="connsiteY10" fmla="*/ 4921894 h 5077578"/>
              <a:gd name="connsiteX11" fmla="*/ 34043 w 4437267"/>
              <a:gd name="connsiteY11" fmla="*/ 3709150 h 5077578"/>
              <a:gd name="connsiteX12" fmla="*/ 0 w 4437267"/>
              <a:gd name="connsiteY12" fmla="*/ 62331 h 5077578"/>
              <a:gd name="connsiteX0" fmla="*/ 0 w 4159889"/>
              <a:gd name="connsiteY0" fmla="*/ 62331 h 5077578"/>
              <a:gd name="connsiteX1" fmla="*/ 4119773 w 4159889"/>
              <a:gd name="connsiteY1" fmla="*/ 0 h 5077578"/>
              <a:gd name="connsiteX2" fmla="*/ 4159889 w 4159889"/>
              <a:gd name="connsiteY2" fmla="*/ 4988682 h 5077578"/>
              <a:gd name="connsiteX3" fmla="*/ 4156330 w 4159889"/>
              <a:gd name="connsiteY3" fmla="*/ 5050848 h 5077578"/>
              <a:gd name="connsiteX4" fmla="*/ 52200 w 4159889"/>
              <a:gd name="connsiteY4" fmla="*/ 5077395 h 5077578"/>
              <a:gd name="connsiteX5" fmla="*/ 53738 w 4159889"/>
              <a:gd name="connsiteY5" fmla="*/ 5039019 h 5077578"/>
              <a:gd name="connsiteX6" fmla="*/ 57371 w 4159889"/>
              <a:gd name="connsiteY6" fmla="*/ 5032491 h 5077578"/>
              <a:gd name="connsiteX7" fmla="*/ 57451 w 4159889"/>
              <a:gd name="connsiteY7" fmla="*/ 5029875 h 5077578"/>
              <a:gd name="connsiteX8" fmla="*/ 57532 w 4159889"/>
              <a:gd name="connsiteY8" fmla="*/ 5027258 h 5077578"/>
              <a:gd name="connsiteX9" fmla="*/ 57690 w 4159889"/>
              <a:gd name="connsiteY9" fmla="*/ 5022023 h 5077578"/>
              <a:gd name="connsiteX10" fmla="*/ 52240 w 4159889"/>
              <a:gd name="connsiteY10" fmla="*/ 4921894 h 5077578"/>
              <a:gd name="connsiteX11" fmla="*/ 34043 w 4159889"/>
              <a:gd name="connsiteY11" fmla="*/ 3709150 h 5077578"/>
              <a:gd name="connsiteX12" fmla="*/ 0 w 4159889"/>
              <a:gd name="connsiteY12" fmla="*/ 62331 h 5077578"/>
              <a:gd name="connsiteX0" fmla="*/ 0 w 4159889"/>
              <a:gd name="connsiteY0" fmla="*/ 62331 h 5050848"/>
              <a:gd name="connsiteX1" fmla="*/ 4119773 w 4159889"/>
              <a:gd name="connsiteY1" fmla="*/ 0 h 5050848"/>
              <a:gd name="connsiteX2" fmla="*/ 4159889 w 4159889"/>
              <a:gd name="connsiteY2" fmla="*/ 4988682 h 5050848"/>
              <a:gd name="connsiteX3" fmla="*/ 4156330 w 4159889"/>
              <a:gd name="connsiteY3" fmla="*/ 5050848 h 5050848"/>
              <a:gd name="connsiteX4" fmla="*/ 53738 w 4159889"/>
              <a:gd name="connsiteY4" fmla="*/ 5039019 h 5050848"/>
              <a:gd name="connsiteX5" fmla="*/ 57371 w 4159889"/>
              <a:gd name="connsiteY5" fmla="*/ 5032491 h 5050848"/>
              <a:gd name="connsiteX6" fmla="*/ 57451 w 4159889"/>
              <a:gd name="connsiteY6" fmla="*/ 5029875 h 5050848"/>
              <a:gd name="connsiteX7" fmla="*/ 57532 w 4159889"/>
              <a:gd name="connsiteY7" fmla="*/ 5027258 h 5050848"/>
              <a:gd name="connsiteX8" fmla="*/ 57690 w 4159889"/>
              <a:gd name="connsiteY8" fmla="*/ 5022023 h 5050848"/>
              <a:gd name="connsiteX9" fmla="*/ 52240 w 4159889"/>
              <a:gd name="connsiteY9" fmla="*/ 4921894 h 5050848"/>
              <a:gd name="connsiteX10" fmla="*/ 34043 w 4159889"/>
              <a:gd name="connsiteY10" fmla="*/ 3709150 h 5050848"/>
              <a:gd name="connsiteX11" fmla="*/ 0 w 4159889"/>
              <a:gd name="connsiteY11" fmla="*/ 62331 h 5050848"/>
              <a:gd name="connsiteX0" fmla="*/ 0 w 4159889"/>
              <a:gd name="connsiteY0" fmla="*/ 62331 h 5047996"/>
              <a:gd name="connsiteX1" fmla="*/ 4119773 w 4159889"/>
              <a:gd name="connsiteY1" fmla="*/ 0 h 5047996"/>
              <a:gd name="connsiteX2" fmla="*/ 4159889 w 4159889"/>
              <a:gd name="connsiteY2" fmla="*/ 4988682 h 5047996"/>
              <a:gd name="connsiteX3" fmla="*/ 53738 w 4159889"/>
              <a:gd name="connsiteY3" fmla="*/ 5039019 h 5047996"/>
              <a:gd name="connsiteX4" fmla="*/ 57371 w 4159889"/>
              <a:gd name="connsiteY4" fmla="*/ 5032491 h 5047996"/>
              <a:gd name="connsiteX5" fmla="*/ 57451 w 4159889"/>
              <a:gd name="connsiteY5" fmla="*/ 5029875 h 5047996"/>
              <a:gd name="connsiteX6" fmla="*/ 57532 w 4159889"/>
              <a:gd name="connsiteY6" fmla="*/ 5027258 h 5047996"/>
              <a:gd name="connsiteX7" fmla="*/ 57690 w 4159889"/>
              <a:gd name="connsiteY7" fmla="*/ 5022023 h 5047996"/>
              <a:gd name="connsiteX8" fmla="*/ 52240 w 4159889"/>
              <a:gd name="connsiteY8" fmla="*/ 4921894 h 5047996"/>
              <a:gd name="connsiteX9" fmla="*/ 34043 w 4159889"/>
              <a:gd name="connsiteY9" fmla="*/ 3709150 h 5047996"/>
              <a:gd name="connsiteX10" fmla="*/ 0 w 4159889"/>
              <a:gd name="connsiteY10" fmla="*/ 62331 h 504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59889" h="5047996">
                <a:moveTo>
                  <a:pt x="0" y="62331"/>
                </a:moveTo>
                <a:lnTo>
                  <a:pt x="4119773" y="0"/>
                </a:lnTo>
                <a:cubicBezTo>
                  <a:pt x="4121352" y="874860"/>
                  <a:pt x="4153920" y="4156758"/>
                  <a:pt x="4159889" y="4988682"/>
                </a:cubicBezTo>
                <a:lnTo>
                  <a:pt x="53738" y="5039019"/>
                </a:lnTo>
                <a:lnTo>
                  <a:pt x="57371" y="5032491"/>
                </a:lnTo>
                <a:cubicBezTo>
                  <a:pt x="57809" y="5031413"/>
                  <a:pt x="57423" y="5030747"/>
                  <a:pt x="57451" y="5029875"/>
                </a:cubicBezTo>
                <a:cubicBezTo>
                  <a:pt x="57478" y="5029003"/>
                  <a:pt x="57505" y="5028130"/>
                  <a:pt x="57532" y="5027258"/>
                </a:cubicBezTo>
                <a:cubicBezTo>
                  <a:pt x="57584" y="5025514"/>
                  <a:pt x="57804" y="5023566"/>
                  <a:pt x="57690" y="5022023"/>
                </a:cubicBezTo>
                <a:cubicBezTo>
                  <a:pt x="56808" y="5004463"/>
                  <a:pt x="56181" y="5140706"/>
                  <a:pt x="52240" y="4921894"/>
                </a:cubicBezTo>
                <a:lnTo>
                  <a:pt x="34043" y="3709150"/>
                </a:lnTo>
                <a:lnTo>
                  <a:pt x="0" y="62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 descr="Texto&#10;&#10;Descripción generada automáticamente con confianza media">
            <a:extLst>
              <a:ext uri="{FF2B5EF4-FFF2-40B4-BE49-F238E27FC236}">
                <a16:creationId xmlns:a16="http://schemas.microsoft.com/office/drawing/2014/main" id="{07B94EE8-7D1B-5884-4124-89B8C125FA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r="9564" b="18665"/>
          <a:stretch/>
        </p:blipFill>
        <p:spPr>
          <a:xfrm rot="178993">
            <a:off x="7585307" y="1122372"/>
            <a:ext cx="3511873" cy="4522028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5501D08E-E508-7EFE-42C5-3846538D6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8019"/>
            <a:ext cx="1904257" cy="5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6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DB051B-FE26-4BBA-920B-42410646D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6CF397-FEEA-4C1A-856D-20114795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60000">
            <a:off x="401013" y="393882"/>
            <a:ext cx="11358741" cy="6204393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La OMS denuncia que sólo uno de cada 100 enfermos de hepatitis en el mundo  recibe tratamiento">
            <a:extLst>
              <a:ext uri="{FF2B5EF4-FFF2-40B4-BE49-F238E27FC236}">
                <a16:creationId xmlns:a16="http://schemas.microsoft.com/office/drawing/2014/main" id="{5479D078-BFC0-496C-BF6F-3C9852DBD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/>
        </p:blipFill>
        <p:spPr bwMode="auto">
          <a:xfrm>
            <a:off x="479628" y="408894"/>
            <a:ext cx="11712372" cy="6444119"/>
          </a:xfrm>
          <a:custGeom>
            <a:avLst/>
            <a:gdLst/>
            <a:ahLst/>
            <a:cxnLst/>
            <a:rect l="l" t="t" r="r" b="b"/>
            <a:pathLst>
              <a:path w="11712372" h="6444119">
                <a:moveTo>
                  <a:pt x="11352054" y="0"/>
                </a:moveTo>
                <a:lnTo>
                  <a:pt x="11430891" y="4872"/>
                </a:lnTo>
                <a:cubicBezTo>
                  <a:pt x="11457086" y="9902"/>
                  <a:pt x="11481373" y="33498"/>
                  <a:pt x="11513037" y="19831"/>
                </a:cubicBezTo>
                <a:cubicBezTo>
                  <a:pt x="11506395" y="33930"/>
                  <a:pt x="11551001" y="14045"/>
                  <a:pt x="11560360" y="25397"/>
                </a:cubicBezTo>
                <a:cubicBezTo>
                  <a:pt x="11565956" y="34919"/>
                  <a:pt x="11580790" y="31105"/>
                  <a:pt x="11593393" y="32575"/>
                </a:cubicBezTo>
                <a:cubicBezTo>
                  <a:pt x="11604643" y="41227"/>
                  <a:pt x="11665300" y="39389"/>
                  <a:pt x="11685007" y="34020"/>
                </a:cubicBezTo>
                <a:lnTo>
                  <a:pt x="11712372" y="29044"/>
                </a:lnTo>
                <a:lnTo>
                  <a:pt x="11712372" y="6444119"/>
                </a:lnTo>
                <a:lnTo>
                  <a:pt x="636147" y="6444119"/>
                </a:lnTo>
                <a:lnTo>
                  <a:pt x="620568" y="5980006"/>
                </a:lnTo>
                <a:lnTo>
                  <a:pt x="37687" y="5969832"/>
                </a:lnTo>
                <a:cubicBezTo>
                  <a:pt x="16578" y="5969408"/>
                  <a:pt x="-240" y="5952238"/>
                  <a:pt x="3" y="5931369"/>
                </a:cubicBezTo>
                <a:lnTo>
                  <a:pt x="48279" y="3165606"/>
                </a:lnTo>
                <a:lnTo>
                  <a:pt x="54184" y="2827335"/>
                </a:lnTo>
                <a:lnTo>
                  <a:pt x="102461" y="61572"/>
                </a:lnTo>
                <a:cubicBezTo>
                  <a:pt x="102880" y="40665"/>
                  <a:pt x="120311" y="24030"/>
                  <a:pt x="141466" y="24340"/>
                </a:cubicBezTo>
                <a:lnTo>
                  <a:pt x="4263502" y="96291"/>
                </a:lnTo>
                <a:lnTo>
                  <a:pt x="6764931" y="139953"/>
                </a:lnTo>
                <a:lnTo>
                  <a:pt x="6766436" y="139732"/>
                </a:lnTo>
                <a:cubicBezTo>
                  <a:pt x="6826022" y="134433"/>
                  <a:pt x="6990901" y="136028"/>
                  <a:pt x="6982869" y="143590"/>
                </a:cubicBezTo>
                <a:lnTo>
                  <a:pt x="7018484" y="144379"/>
                </a:lnTo>
                <a:lnTo>
                  <a:pt x="7464196" y="152159"/>
                </a:lnTo>
                <a:lnTo>
                  <a:pt x="8140886" y="163971"/>
                </a:lnTo>
                <a:lnTo>
                  <a:pt x="8295483" y="166669"/>
                </a:lnTo>
                <a:lnTo>
                  <a:pt x="8471418" y="160281"/>
                </a:lnTo>
                <a:lnTo>
                  <a:pt x="9210191" y="133456"/>
                </a:lnTo>
                <a:lnTo>
                  <a:pt x="10064803" y="102425"/>
                </a:lnTo>
                <a:lnTo>
                  <a:pt x="10164494" y="85623"/>
                </a:lnTo>
                <a:lnTo>
                  <a:pt x="10207423" y="88470"/>
                </a:lnTo>
                <a:lnTo>
                  <a:pt x="10270446" y="75593"/>
                </a:lnTo>
                <a:lnTo>
                  <a:pt x="10330980" y="74596"/>
                </a:lnTo>
                <a:lnTo>
                  <a:pt x="10409819" y="79470"/>
                </a:lnTo>
                <a:lnTo>
                  <a:pt x="10435393" y="88968"/>
                </a:lnTo>
                <a:lnTo>
                  <a:pt x="10729650" y="78282"/>
                </a:lnTo>
                <a:lnTo>
                  <a:pt x="10737630" y="76379"/>
                </a:lnTo>
                <a:cubicBezTo>
                  <a:pt x="10759171" y="74538"/>
                  <a:pt x="10819723" y="72107"/>
                  <a:pt x="10858897" y="67227"/>
                </a:cubicBezTo>
                <a:cubicBezTo>
                  <a:pt x="10883980" y="50058"/>
                  <a:pt x="10932712" y="55739"/>
                  <a:pt x="10972673" y="47101"/>
                </a:cubicBezTo>
                <a:lnTo>
                  <a:pt x="10990068" y="39923"/>
                </a:lnTo>
                <a:lnTo>
                  <a:pt x="11106274" y="25253"/>
                </a:lnTo>
                <a:lnTo>
                  <a:pt x="11185570" y="11029"/>
                </a:lnTo>
                <a:lnTo>
                  <a:pt x="11222413" y="8762"/>
                </a:lnTo>
                <a:cubicBezTo>
                  <a:pt x="11224908" y="10271"/>
                  <a:pt x="11226957" y="11995"/>
                  <a:pt x="11228498" y="13873"/>
                </a:cubicBezTo>
                <a:lnTo>
                  <a:pt x="11291521" y="996"/>
                </a:lnTo>
                <a:lnTo>
                  <a:pt x="11299174" y="42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192D91-E984-4D84-B83A-2AE6ED76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60000">
            <a:off x="527960" y="333599"/>
            <a:ext cx="11929082" cy="6614074"/>
          </a:xfrm>
          <a:custGeom>
            <a:avLst/>
            <a:gdLst>
              <a:gd name="connsiteX0" fmla="*/ 11439173 w 11929082"/>
              <a:gd name="connsiteY0" fmla="*/ 460348 h 6442954"/>
              <a:gd name="connsiteX1" fmla="*/ 11890732 w 11929082"/>
              <a:gd name="connsiteY1" fmla="*/ 460348 h 6442954"/>
              <a:gd name="connsiteX2" fmla="*/ 11929082 w 11929082"/>
              <a:gd name="connsiteY2" fmla="*/ 497169 h 6442954"/>
              <a:gd name="connsiteX3" fmla="*/ 11929082 w 11929082"/>
              <a:gd name="connsiteY3" fmla="*/ 3191786 h 6442954"/>
              <a:gd name="connsiteX4" fmla="*/ 11929082 w 11929082"/>
              <a:gd name="connsiteY4" fmla="*/ 3521356 h 6442954"/>
              <a:gd name="connsiteX5" fmla="*/ 11929082 w 11929082"/>
              <a:gd name="connsiteY5" fmla="*/ 6215973 h 6442954"/>
              <a:gd name="connsiteX6" fmla="*/ 11890732 w 11929082"/>
              <a:gd name="connsiteY6" fmla="*/ 6252899 h 6442954"/>
              <a:gd name="connsiteX7" fmla="*/ 7768069 w 11929082"/>
              <a:gd name="connsiteY7" fmla="*/ 6252899 h 6442954"/>
              <a:gd name="connsiteX8" fmla="*/ 6279421 w 11929082"/>
              <a:gd name="connsiteY8" fmla="*/ 6252899 h 6442954"/>
              <a:gd name="connsiteX9" fmla="*/ 11727784 w 11929082"/>
              <a:gd name="connsiteY9" fmla="*/ 5967362 h 6442954"/>
              <a:gd name="connsiteX10" fmla="*/ 0 w 11929082"/>
              <a:gd name="connsiteY10" fmla="*/ 196956 h 6442954"/>
              <a:gd name="connsiteX11" fmla="*/ 11283637 w 11929082"/>
              <a:gd name="connsiteY11" fmla="*/ 0 h 6442954"/>
              <a:gd name="connsiteX12" fmla="*/ 11283637 w 11929082"/>
              <a:gd name="connsiteY12" fmla="*/ 2 h 6442954"/>
              <a:gd name="connsiteX13" fmla="*/ 1 w 11929082"/>
              <a:gd name="connsiteY13" fmla="*/ 196959 h 6442954"/>
              <a:gd name="connsiteX14" fmla="*/ 109025 w 11929082"/>
              <a:gd name="connsiteY14" fmla="*/ 6442954 h 6442954"/>
              <a:gd name="connsiteX15" fmla="*/ 109024 w 11929082"/>
              <a:gd name="connsiteY15" fmla="*/ 6442954 h 644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29082" h="6442954">
                <a:moveTo>
                  <a:pt x="11439173" y="460348"/>
                </a:moveTo>
                <a:lnTo>
                  <a:pt x="11890732" y="460348"/>
                </a:lnTo>
                <a:cubicBezTo>
                  <a:pt x="11911846" y="460402"/>
                  <a:pt x="11928961" y="476839"/>
                  <a:pt x="11929082" y="497169"/>
                </a:cubicBezTo>
                <a:lnTo>
                  <a:pt x="11929082" y="3191786"/>
                </a:lnTo>
                <a:lnTo>
                  <a:pt x="11929082" y="3521356"/>
                </a:lnTo>
                <a:lnTo>
                  <a:pt x="11929082" y="6215973"/>
                </a:lnTo>
                <a:cubicBezTo>
                  <a:pt x="11929028" y="6236343"/>
                  <a:pt x="11911890" y="6252842"/>
                  <a:pt x="11890732" y="6252899"/>
                </a:cubicBezTo>
                <a:lnTo>
                  <a:pt x="7768069" y="6252899"/>
                </a:lnTo>
                <a:lnTo>
                  <a:pt x="6279421" y="6252899"/>
                </a:lnTo>
                <a:lnTo>
                  <a:pt x="11727784" y="5967362"/>
                </a:lnTo>
                <a:close/>
                <a:moveTo>
                  <a:pt x="0" y="196956"/>
                </a:moveTo>
                <a:lnTo>
                  <a:pt x="11283637" y="0"/>
                </a:lnTo>
                <a:lnTo>
                  <a:pt x="11283637" y="2"/>
                </a:lnTo>
                <a:lnTo>
                  <a:pt x="1" y="196959"/>
                </a:lnTo>
                <a:lnTo>
                  <a:pt x="109025" y="6442954"/>
                </a:lnTo>
                <a:lnTo>
                  <a:pt x="109024" y="6442954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4390509-54B5-48C1-843D-F4B9D92C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7635" y="315057"/>
            <a:ext cx="11414365" cy="6542942"/>
          </a:xfrm>
          <a:custGeom>
            <a:avLst/>
            <a:gdLst>
              <a:gd name="connsiteX0" fmla="*/ 0 w 11414365"/>
              <a:gd name="connsiteY0" fmla="*/ 6542942 h 6542942"/>
              <a:gd name="connsiteX1" fmla="*/ 0 w 11414365"/>
              <a:gd name="connsiteY1" fmla="*/ 6419957 h 6542942"/>
              <a:gd name="connsiteX2" fmla="*/ 28852 w 11414365"/>
              <a:gd name="connsiteY2" fmla="*/ 6414723 h 6542942"/>
              <a:gd name="connsiteX3" fmla="*/ 120467 w 11414365"/>
              <a:gd name="connsiteY3" fmla="*/ 6416210 h 6542942"/>
              <a:gd name="connsiteX4" fmla="*/ 153502 w 11414365"/>
              <a:gd name="connsiteY4" fmla="*/ 6423404 h 6542942"/>
              <a:gd name="connsiteX5" fmla="*/ 200827 w 11414365"/>
              <a:gd name="connsiteY5" fmla="*/ 6428992 h 6542942"/>
              <a:gd name="connsiteX6" fmla="*/ 282979 w 11414365"/>
              <a:gd name="connsiteY6" fmla="*/ 6443989 h 6542942"/>
              <a:gd name="connsiteX7" fmla="*/ 361818 w 11414365"/>
              <a:gd name="connsiteY7" fmla="*/ 6448898 h 6542942"/>
              <a:gd name="connsiteX8" fmla="*/ 414697 w 11414365"/>
              <a:gd name="connsiteY8" fmla="*/ 6448501 h 6542942"/>
              <a:gd name="connsiteX9" fmla="*/ 422350 w 11414365"/>
              <a:gd name="connsiteY9" fmla="*/ 6447930 h 6542942"/>
              <a:gd name="connsiteX10" fmla="*/ 485366 w 11414365"/>
              <a:gd name="connsiteY10" fmla="*/ 6435082 h 6542942"/>
              <a:gd name="connsiteX11" fmla="*/ 491454 w 11414365"/>
              <a:gd name="connsiteY11" fmla="*/ 6440196 h 6542942"/>
              <a:gd name="connsiteX12" fmla="*/ 528296 w 11414365"/>
              <a:gd name="connsiteY12" fmla="*/ 6437947 h 6542942"/>
              <a:gd name="connsiteX13" fmla="*/ 607584 w 11414365"/>
              <a:gd name="connsiteY13" fmla="*/ 6423759 h 6542942"/>
              <a:gd name="connsiteX14" fmla="*/ 723784 w 11414365"/>
              <a:gd name="connsiteY14" fmla="*/ 6409141 h 6542942"/>
              <a:gd name="connsiteX15" fmla="*/ 741175 w 11414365"/>
              <a:gd name="connsiteY15" fmla="*/ 6401972 h 6542942"/>
              <a:gd name="connsiteX16" fmla="*/ 854941 w 11414365"/>
              <a:gd name="connsiteY16" fmla="*/ 6381899 h 6542942"/>
              <a:gd name="connsiteX17" fmla="*/ 976203 w 11414365"/>
              <a:gd name="connsiteY17" fmla="*/ 6372802 h 6542942"/>
              <a:gd name="connsiteX18" fmla="*/ 984181 w 11414365"/>
              <a:gd name="connsiteY18" fmla="*/ 6370903 h 6542942"/>
              <a:gd name="connsiteX19" fmla="*/ 1278431 w 11414365"/>
              <a:gd name="connsiteY19" fmla="*/ 6360354 h 6542942"/>
              <a:gd name="connsiteX20" fmla="*/ 1304010 w 11414365"/>
              <a:gd name="connsiteY20" fmla="*/ 6369864 h 6542942"/>
              <a:gd name="connsiteX21" fmla="*/ 1382850 w 11414365"/>
              <a:gd name="connsiteY21" fmla="*/ 6374775 h 6542942"/>
              <a:gd name="connsiteX22" fmla="*/ 1443383 w 11414365"/>
              <a:gd name="connsiteY22" fmla="*/ 6373806 h 6542942"/>
              <a:gd name="connsiteX23" fmla="*/ 1506400 w 11414365"/>
              <a:gd name="connsiteY23" fmla="*/ 6360958 h 6542942"/>
              <a:gd name="connsiteX24" fmla="*/ 1549330 w 11414365"/>
              <a:gd name="connsiteY24" fmla="*/ 6363824 h 6542942"/>
              <a:gd name="connsiteX25" fmla="*/ 1649013 w 11414365"/>
              <a:gd name="connsiteY25" fmla="*/ 6347069 h 6542942"/>
              <a:gd name="connsiteX26" fmla="*/ 2503604 w 11414365"/>
              <a:gd name="connsiteY26" fmla="*/ 6316434 h 6542942"/>
              <a:gd name="connsiteX27" fmla="*/ 3242358 w 11414365"/>
              <a:gd name="connsiteY27" fmla="*/ 6289951 h 6542942"/>
              <a:gd name="connsiteX28" fmla="*/ 3728949 w 11414365"/>
              <a:gd name="connsiteY28" fmla="*/ 6272507 h 6542942"/>
              <a:gd name="connsiteX29" fmla="*/ 3767839 w 11414365"/>
              <a:gd name="connsiteY29" fmla="*/ 6271297 h 6542942"/>
              <a:gd name="connsiteX30" fmla="*/ 4004128 w 11414365"/>
              <a:gd name="connsiteY30" fmla="*/ 6262914 h 6542942"/>
              <a:gd name="connsiteX31" fmla="*/ 4005756 w 11414365"/>
              <a:gd name="connsiteY31" fmla="*/ 6262585 h 6542942"/>
              <a:gd name="connsiteX32" fmla="*/ 6736612 w 11414365"/>
              <a:gd name="connsiteY32" fmla="*/ 6164688 h 6542942"/>
              <a:gd name="connsiteX33" fmla="*/ 11236707 w 11414365"/>
              <a:gd name="connsiteY33" fmla="*/ 6003368 h 6542942"/>
              <a:gd name="connsiteX34" fmla="*/ 11277161 w 11414365"/>
              <a:gd name="connsiteY34" fmla="*/ 5960491 h 6542942"/>
              <a:gd name="connsiteX35" fmla="*/ 11174448 w 11414365"/>
              <a:gd name="connsiteY35" fmla="*/ 2941059 h 6542942"/>
              <a:gd name="connsiteX36" fmla="*/ 11161886 w 11414365"/>
              <a:gd name="connsiteY36" fmla="*/ 2571763 h 6542942"/>
              <a:gd name="connsiteX37" fmla="*/ 11066337 w 11414365"/>
              <a:gd name="connsiteY37" fmla="*/ 0 h 6542942"/>
              <a:gd name="connsiteX38" fmla="*/ 11205998 w 11414365"/>
              <a:gd name="connsiteY38" fmla="*/ 0 h 6542942"/>
              <a:gd name="connsiteX39" fmla="*/ 11414365 w 11414365"/>
              <a:gd name="connsiteY39" fmla="*/ 6133756 h 65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14365" h="6542942">
                <a:moveTo>
                  <a:pt x="0" y="6542942"/>
                </a:moveTo>
                <a:lnTo>
                  <a:pt x="0" y="6419957"/>
                </a:lnTo>
                <a:lnTo>
                  <a:pt x="28852" y="6414723"/>
                </a:lnTo>
                <a:cubicBezTo>
                  <a:pt x="48557" y="6409363"/>
                  <a:pt x="109212" y="6407553"/>
                  <a:pt x="120467" y="6416210"/>
                </a:cubicBezTo>
                <a:cubicBezTo>
                  <a:pt x="133069" y="6417687"/>
                  <a:pt x="147902" y="6413880"/>
                  <a:pt x="153502" y="6423404"/>
                </a:cubicBezTo>
                <a:cubicBezTo>
                  <a:pt x="162867" y="6434761"/>
                  <a:pt x="207463" y="6414896"/>
                  <a:pt x="200827" y="6428992"/>
                </a:cubicBezTo>
                <a:cubicBezTo>
                  <a:pt x="232484" y="6415340"/>
                  <a:pt x="256783" y="6438947"/>
                  <a:pt x="282979" y="6443989"/>
                </a:cubicBezTo>
                <a:lnTo>
                  <a:pt x="361818" y="6448898"/>
                </a:lnTo>
                <a:lnTo>
                  <a:pt x="414697" y="6448501"/>
                </a:lnTo>
                <a:lnTo>
                  <a:pt x="422350" y="6447930"/>
                </a:lnTo>
                <a:lnTo>
                  <a:pt x="485366" y="6435082"/>
                </a:lnTo>
                <a:cubicBezTo>
                  <a:pt x="486909" y="6436960"/>
                  <a:pt x="488959" y="6438685"/>
                  <a:pt x="491454" y="6440196"/>
                </a:cubicBezTo>
                <a:lnTo>
                  <a:pt x="528296" y="6437947"/>
                </a:lnTo>
                <a:lnTo>
                  <a:pt x="607584" y="6423759"/>
                </a:lnTo>
                <a:lnTo>
                  <a:pt x="723784" y="6409141"/>
                </a:lnTo>
                <a:lnTo>
                  <a:pt x="741175" y="6401972"/>
                </a:lnTo>
                <a:cubicBezTo>
                  <a:pt x="781132" y="6393353"/>
                  <a:pt x="829865" y="6399057"/>
                  <a:pt x="854941" y="6381899"/>
                </a:cubicBezTo>
                <a:cubicBezTo>
                  <a:pt x="894112" y="6377037"/>
                  <a:pt x="954662" y="6374635"/>
                  <a:pt x="976203" y="6372802"/>
                </a:cubicBezTo>
                <a:lnTo>
                  <a:pt x="984181" y="6370903"/>
                </a:lnTo>
                <a:lnTo>
                  <a:pt x="1278431" y="6360354"/>
                </a:lnTo>
                <a:lnTo>
                  <a:pt x="1304010" y="6369864"/>
                </a:lnTo>
                <a:lnTo>
                  <a:pt x="1382850" y="6374775"/>
                </a:lnTo>
                <a:lnTo>
                  <a:pt x="1443383" y="6373806"/>
                </a:lnTo>
                <a:lnTo>
                  <a:pt x="1506400" y="6360958"/>
                </a:lnTo>
                <a:lnTo>
                  <a:pt x="1549330" y="6363824"/>
                </a:lnTo>
                <a:lnTo>
                  <a:pt x="1649013" y="6347069"/>
                </a:lnTo>
                <a:lnTo>
                  <a:pt x="2503604" y="6316434"/>
                </a:lnTo>
                <a:lnTo>
                  <a:pt x="3242358" y="6289951"/>
                </a:lnTo>
                <a:lnTo>
                  <a:pt x="3728949" y="6272507"/>
                </a:lnTo>
                <a:lnTo>
                  <a:pt x="3767839" y="6271297"/>
                </a:lnTo>
                <a:cubicBezTo>
                  <a:pt x="3759503" y="6280012"/>
                  <a:pt x="3939433" y="6272159"/>
                  <a:pt x="4004128" y="6262914"/>
                </a:cubicBezTo>
                <a:lnTo>
                  <a:pt x="4005756" y="6262585"/>
                </a:lnTo>
                <a:lnTo>
                  <a:pt x="6736612" y="6164688"/>
                </a:lnTo>
                <a:lnTo>
                  <a:pt x="11236707" y="6003368"/>
                </a:lnTo>
                <a:cubicBezTo>
                  <a:pt x="11259800" y="6002476"/>
                  <a:pt x="11277879" y="5983318"/>
                  <a:pt x="11277161" y="5960491"/>
                </a:cubicBezTo>
                <a:lnTo>
                  <a:pt x="11174448" y="2941059"/>
                </a:lnTo>
                <a:lnTo>
                  <a:pt x="11161886" y="2571763"/>
                </a:lnTo>
                <a:lnTo>
                  <a:pt x="11066337" y="0"/>
                </a:lnTo>
                <a:lnTo>
                  <a:pt x="11205998" y="0"/>
                </a:lnTo>
                <a:lnTo>
                  <a:pt x="11414365" y="6133756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B8964B5-B6D0-4E7B-82AD-93EA9D0F3928}"/>
              </a:ext>
            </a:extLst>
          </p:cNvPr>
          <p:cNvSpPr txBox="1"/>
          <p:nvPr/>
        </p:nvSpPr>
        <p:spPr>
          <a:xfrm>
            <a:off x="1288155" y="5449498"/>
            <a:ext cx="98755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En el mundo, un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0,9%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 de la población está infectada por VIH (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M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Alrededor del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21%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 de las personas infectadas no lo saben (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 M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F2454D5-9AA9-45DD-AE78-67A534D58246}"/>
              </a:ext>
            </a:extLst>
          </p:cNvPr>
          <p:cNvSpPr txBox="1"/>
          <p:nvPr/>
        </p:nvSpPr>
        <p:spPr>
          <a:xfrm>
            <a:off x="9686372" y="6517264"/>
            <a:ext cx="28036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ONUSIDA:</a:t>
            </a:r>
            <a:r>
              <a:rPr lang="es-ES" sz="6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s-ES" sz="1400" b="0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UNAIDS</a:t>
            </a:r>
            <a:r>
              <a:rPr lang="es-ES" sz="1400" b="0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DATA 2020</a:t>
            </a:r>
            <a:endParaRPr lang="es-E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48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DDB051B-FE26-4BBA-920B-42410646D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D6CF397-FEEA-4C1A-856D-201147955C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60000">
            <a:off x="401013" y="393882"/>
            <a:ext cx="11358741" cy="6204393"/>
          </a:xfrm>
          <a:prstGeom prst="rect">
            <a:avLst/>
          </a:pr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ducación Forestal: Formaciones boscosas en España">
            <a:extLst>
              <a:ext uri="{FF2B5EF4-FFF2-40B4-BE49-F238E27FC236}">
                <a16:creationId xmlns:a16="http://schemas.microsoft.com/office/drawing/2014/main" id="{14345739-4606-49A5-9325-3B92C792F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" b="20000"/>
          <a:stretch/>
        </p:blipFill>
        <p:spPr bwMode="auto">
          <a:xfrm>
            <a:off x="479628" y="408894"/>
            <a:ext cx="10934737" cy="6353255"/>
          </a:xfrm>
          <a:custGeom>
            <a:avLst/>
            <a:gdLst/>
            <a:ahLst/>
            <a:cxnLst/>
            <a:rect l="l" t="t" r="r" b="b"/>
            <a:pathLst>
              <a:path w="11712372" h="6444119">
                <a:moveTo>
                  <a:pt x="11352054" y="0"/>
                </a:moveTo>
                <a:lnTo>
                  <a:pt x="11430891" y="4872"/>
                </a:lnTo>
                <a:cubicBezTo>
                  <a:pt x="11457086" y="9902"/>
                  <a:pt x="11481373" y="33498"/>
                  <a:pt x="11513037" y="19831"/>
                </a:cubicBezTo>
                <a:cubicBezTo>
                  <a:pt x="11506395" y="33930"/>
                  <a:pt x="11551001" y="14045"/>
                  <a:pt x="11560360" y="25397"/>
                </a:cubicBezTo>
                <a:cubicBezTo>
                  <a:pt x="11565956" y="34919"/>
                  <a:pt x="11580790" y="31105"/>
                  <a:pt x="11593393" y="32575"/>
                </a:cubicBezTo>
                <a:cubicBezTo>
                  <a:pt x="11604643" y="41227"/>
                  <a:pt x="11665300" y="39389"/>
                  <a:pt x="11685007" y="34020"/>
                </a:cubicBezTo>
                <a:lnTo>
                  <a:pt x="11712372" y="29044"/>
                </a:lnTo>
                <a:lnTo>
                  <a:pt x="11712372" y="6444119"/>
                </a:lnTo>
                <a:lnTo>
                  <a:pt x="636147" y="6444119"/>
                </a:lnTo>
                <a:lnTo>
                  <a:pt x="620568" y="5980006"/>
                </a:lnTo>
                <a:lnTo>
                  <a:pt x="37687" y="5969832"/>
                </a:lnTo>
                <a:cubicBezTo>
                  <a:pt x="16578" y="5969408"/>
                  <a:pt x="-240" y="5952238"/>
                  <a:pt x="3" y="5931369"/>
                </a:cubicBezTo>
                <a:lnTo>
                  <a:pt x="48279" y="3165606"/>
                </a:lnTo>
                <a:lnTo>
                  <a:pt x="54184" y="2827335"/>
                </a:lnTo>
                <a:lnTo>
                  <a:pt x="102461" y="61572"/>
                </a:lnTo>
                <a:cubicBezTo>
                  <a:pt x="102880" y="40665"/>
                  <a:pt x="120311" y="24030"/>
                  <a:pt x="141466" y="24340"/>
                </a:cubicBezTo>
                <a:lnTo>
                  <a:pt x="4263502" y="96291"/>
                </a:lnTo>
                <a:lnTo>
                  <a:pt x="6764931" y="139953"/>
                </a:lnTo>
                <a:lnTo>
                  <a:pt x="6766436" y="139732"/>
                </a:lnTo>
                <a:cubicBezTo>
                  <a:pt x="6826022" y="134433"/>
                  <a:pt x="6990901" y="136028"/>
                  <a:pt x="6982869" y="143590"/>
                </a:cubicBezTo>
                <a:lnTo>
                  <a:pt x="7018484" y="144379"/>
                </a:lnTo>
                <a:lnTo>
                  <a:pt x="7464196" y="152159"/>
                </a:lnTo>
                <a:lnTo>
                  <a:pt x="8140886" y="163971"/>
                </a:lnTo>
                <a:lnTo>
                  <a:pt x="8295483" y="166669"/>
                </a:lnTo>
                <a:lnTo>
                  <a:pt x="8471418" y="160281"/>
                </a:lnTo>
                <a:lnTo>
                  <a:pt x="9210191" y="133456"/>
                </a:lnTo>
                <a:lnTo>
                  <a:pt x="10064803" y="102425"/>
                </a:lnTo>
                <a:lnTo>
                  <a:pt x="10164494" y="85623"/>
                </a:lnTo>
                <a:lnTo>
                  <a:pt x="10207423" y="88470"/>
                </a:lnTo>
                <a:lnTo>
                  <a:pt x="10270446" y="75593"/>
                </a:lnTo>
                <a:lnTo>
                  <a:pt x="10330980" y="74596"/>
                </a:lnTo>
                <a:lnTo>
                  <a:pt x="10409819" y="79470"/>
                </a:lnTo>
                <a:lnTo>
                  <a:pt x="10435393" y="88968"/>
                </a:lnTo>
                <a:lnTo>
                  <a:pt x="10729650" y="78282"/>
                </a:lnTo>
                <a:lnTo>
                  <a:pt x="10737630" y="76379"/>
                </a:lnTo>
                <a:cubicBezTo>
                  <a:pt x="10759171" y="74538"/>
                  <a:pt x="10819723" y="72107"/>
                  <a:pt x="10858897" y="67227"/>
                </a:cubicBezTo>
                <a:cubicBezTo>
                  <a:pt x="10883980" y="50058"/>
                  <a:pt x="10932712" y="55739"/>
                  <a:pt x="10972673" y="47101"/>
                </a:cubicBezTo>
                <a:lnTo>
                  <a:pt x="10990068" y="39923"/>
                </a:lnTo>
                <a:lnTo>
                  <a:pt x="11106274" y="25253"/>
                </a:lnTo>
                <a:lnTo>
                  <a:pt x="11185570" y="11029"/>
                </a:lnTo>
                <a:lnTo>
                  <a:pt x="11222413" y="8762"/>
                </a:lnTo>
                <a:cubicBezTo>
                  <a:pt x="11224908" y="10271"/>
                  <a:pt x="11226957" y="11995"/>
                  <a:pt x="11228498" y="13873"/>
                </a:cubicBezTo>
                <a:lnTo>
                  <a:pt x="11291521" y="996"/>
                </a:lnTo>
                <a:lnTo>
                  <a:pt x="11299174" y="42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192D91-E984-4D84-B83A-2AE6ED765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60000">
            <a:off x="527960" y="333599"/>
            <a:ext cx="11929082" cy="6614074"/>
          </a:xfrm>
          <a:custGeom>
            <a:avLst/>
            <a:gdLst>
              <a:gd name="connsiteX0" fmla="*/ 11439173 w 11929082"/>
              <a:gd name="connsiteY0" fmla="*/ 460348 h 6442954"/>
              <a:gd name="connsiteX1" fmla="*/ 11890732 w 11929082"/>
              <a:gd name="connsiteY1" fmla="*/ 460348 h 6442954"/>
              <a:gd name="connsiteX2" fmla="*/ 11929082 w 11929082"/>
              <a:gd name="connsiteY2" fmla="*/ 497169 h 6442954"/>
              <a:gd name="connsiteX3" fmla="*/ 11929082 w 11929082"/>
              <a:gd name="connsiteY3" fmla="*/ 3191786 h 6442954"/>
              <a:gd name="connsiteX4" fmla="*/ 11929082 w 11929082"/>
              <a:gd name="connsiteY4" fmla="*/ 3521356 h 6442954"/>
              <a:gd name="connsiteX5" fmla="*/ 11929082 w 11929082"/>
              <a:gd name="connsiteY5" fmla="*/ 6215973 h 6442954"/>
              <a:gd name="connsiteX6" fmla="*/ 11890732 w 11929082"/>
              <a:gd name="connsiteY6" fmla="*/ 6252899 h 6442954"/>
              <a:gd name="connsiteX7" fmla="*/ 7768069 w 11929082"/>
              <a:gd name="connsiteY7" fmla="*/ 6252899 h 6442954"/>
              <a:gd name="connsiteX8" fmla="*/ 6279421 w 11929082"/>
              <a:gd name="connsiteY8" fmla="*/ 6252899 h 6442954"/>
              <a:gd name="connsiteX9" fmla="*/ 11727784 w 11929082"/>
              <a:gd name="connsiteY9" fmla="*/ 5967362 h 6442954"/>
              <a:gd name="connsiteX10" fmla="*/ 0 w 11929082"/>
              <a:gd name="connsiteY10" fmla="*/ 196956 h 6442954"/>
              <a:gd name="connsiteX11" fmla="*/ 11283637 w 11929082"/>
              <a:gd name="connsiteY11" fmla="*/ 0 h 6442954"/>
              <a:gd name="connsiteX12" fmla="*/ 11283637 w 11929082"/>
              <a:gd name="connsiteY12" fmla="*/ 2 h 6442954"/>
              <a:gd name="connsiteX13" fmla="*/ 1 w 11929082"/>
              <a:gd name="connsiteY13" fmla="*/ 196959 h 6442954"/>
              <a:gd name="connsiteX14" fmla="*/ 109025 w 11929082"/>
              <a:gd name="connsiteY14" fmla="*/ 6442954 h 6442954"/>
              <a:gd name="connsiteX15" fmla="*/ 109024 w 11929082"/>
              <a:gd name="connsiteY15" fmla="*/ 6442954 h 6442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929082" h="6442954">
                <a:moveTo>
                  <a:pt x="11439173" y="460348"/>
                </a:moveTo>
                <a:lnTo>
                  <a:pt x="11890732" y="460348"/>
                </a:lnTo>
                <a:cubicBezTo>
                  <a:pt x="11911846" y="460402"/>
                  <a:pt x="11928961" y="476839"/>
                  <a:pt x="11929082" y="497169"/>
                </a:cubicBezTo>
                <a:lnTo>
                  <a:pt x="11929082" y="3191786"/>
                </a:lnTo>
                <a:lnTo>
                  <a:pt x="11929082" y="3521356"/>
                </a:lnTo>
                <a:lnTo>
                  <a:pt x="11929082" y="6215973"/>
                </a:lnTo>
                <a:cubicBezTo>
                  <a:pt x="11929028" y="6236343"/>
                  <a:pt x="11911890" y="6252842"/>
                  <a:pt x="11890732" y="6252899"/>
                </a:cubicBezTo>
                <a:lnTo>
                  <a:pt x="7768069" y="6252899"/>
                </a:lnTo>
                <a:lnTo>
                  <a:pt x="6279421" y="6252899"/>
                </a:lnTo>
                <a:lnTo>
                  <a:pt x="11727784" y="5967362"/>
                </a:lnTo>
                <a:close/>
                <a:moveTo>
                  <a:pt x="0" y="196956"/>
                </a:moveTo>
                <a:lnTo>
                  <a:pt x="11283637" y="0"/>
                </a:lnTo>
                <a:lnTo>
                  <a:pt x="11283637" y="2"/>
                </a:lnTo>
                <a:lnTo>
                  <a:pt x="1" y="196959"/>
                </a:lnTo>
                <a:lnTo>
                  <a:pt x="109025" y="6442954"/>
                </a:lnTo>
                <a:lnTo>
                  <a:pt x="109024" y="6442954"/>
                </a:lnTo>
                <a:close/>
              </a:path>
            </a:pathLst>
          </a:custGeom>
          <a:solidFill>
            <a:srgbClr val="000000">
              <a:alpha val="18000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4390509-54B5-48C1-843D-F4B9D92CF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7635" y="315057"/>
            <a:ext cx="11414365" cy="6542942"/>
          </a:xfrm>
          <a:custGeom>
            <a:avLst/>
            <a:gdLst>
              <a:gd name="connsiteX0" fmla="*/ 0 w 11414365"/>
              <a:gd name="connsiteY0" fmla="*/ 6542942 h 6542942"/>
              <a:gd name="connsiteX1" fmla="*/ 0 w 11414365"/>
              <a:gd name="connsiteY1" fmla="*/ 6419957 h 6542942"/>
              <a:gd name="connsiteX2" fmla="*/ 28852 w 11414365"/>
              <a:gd name="connsiteY2" fmla="*/ 6414723 h 6542942"/>
              <a:gd name="connsiteX3" fmla="*/ 120467 w 11414365"/>
              <a:gd name="connsiteY3" fmla="*/ 6416210 h 6542942"/>
              <a:gd name="connsiteX4" fmla="*/ 153502 w 11414365"/>
              <a:gd name="connsiteY4" fmla="*/ 6423404 h 6542942"/>
              <a:gd name="connsiteX5" fmla="*/ 200827 w 11414365"/>
              <a:gd name="connsiteY5" fmla="*/ 6428992 h 6542942"/>
              <a:gd name="connsiteX6" fmla="*/ 282979 w 11414365"/>
              <a:gd name="connsiteY6" fmla="*/ 6443989 h 6542942"/>
              <a:gd name="connsiteX7" fmla="*/ 361818 w 11414365"/>
              <a:gd name="connsiteY7" fmla="*/ 6448898 h 6542942"/>
              <a:gd name="connsiteX8" fmla="*/ 414697 w 11414365"/>
              <a:gd name="connsiteY8" fmla="*/ 6448501 h 6542942"/>
              <a:gd name="connsiteX9" fmla="*/ 422350 w 11414365"/>
              <a:gd name="connsiteY9" fmla="*/ 6447930 h 6542942"/>
              <a:gd name="connsiteX10" fmla="*/ 485366 w 11414365"/>
              <a:gd name="connsiteY10" fmla="*/ 6435082 h 6542942"/>
              <a:gd name="connsiteX11" fmla="*/ 491454 w 11414365"/>
              <a:gd name="connsiteY11" fmla="*/ 6440196 h 6542942"/>
              <a:gd name="connsiteX12" fmla="*/ 528296 w 11414365"/>
              <a:gd name="connsiteY12" fmla="*/ 6437947 h 6542942"/>
              <a:gd name="connsiteX13" fmla="*/ 607584 w 11414365"/>
              <a:gd name="connsiteY13" fmla="*/ 6423759 h 6542942"/>
              <a:gd name="connsiteX14" fmla="*/ 723784 w 11414365"/>
              <a:gd name="connsiteY14" fmla="*/ 6409141 h 6542942"/>
              <a:gd name="connsiteX15" fmla="*/ 741175 w 11414365"/>
              <a:gd name="connsiteY15" fmla="*/ 6401972 h 6542942"/>
              <a:gd name="connsiteX16" fmla="*/ 854941 w 11414365"/>
              <a:gd name="connsiteY16" fmla="*/ 6381899 h 6542942"/>
              <a:gd name="connsiteX17" fmla="*/ 976203 w 11414365"/>
              <a:gd name="connsiteY17" fmla="*/ 6372802 h 6542942"/>
              <a:gd name="connsiteX18" fmla="*/ 984181 w 11414365"/>
              <a:gd name="connsiteY18" fmla="*/ 6370903 h 6542942"/>
              <a:gd name="connsiteX19" fmla="*/ 1278431 w 11414365"/>
              <a:gd name="connsiteY19" fmla="*/ 6360354 h 6542942"/>
              <a:gd name="connsiteX20" fmla="*/ 1304010 w 11414365"/>
              <a:gd name="connsiteY20" fmla="*/ 6369864 h 6542942"/>
              <a:gd name="connsiteX21" fmla="*/ 1382850 w 11414365"/>
              <a:gd name="connsiteY21" fmla="*/ 6374775 h 6542942"/>
              <a:gd name="connsiteX22" fmla="*/ 1443383 w 11414365"/>
              <a:gd name="connsiteY22" fmla="*/ 6373806 h 6542942"/>
              <a:gd name="connsiteX23" fmla="*/ 1506400 w 11414365"/>
              <a:gd name="connsiteY23" fmla="*/ 6360958 h 6542942"/>
              <a:gd name="connsiteX24" fmla="*/ 1549330 w 11414365"/>
              <a:gd name="connsiteY24" fmla="*/ 6363824 h 6542942"/>
              <a:gd name="connsiteX25" fmla="*/ 1649013 w 11414365"/>
              <a:gd name="connsiteY25" fmla="*/ 6347069 h 6542942"/>
              <a:gd name="connsiteX26" fmla="*/ 2503604 w 11414365"/>
              <a:gd name="connsiteY26" fmla="*/ 6316434 h 6542942"/>
              <a:gd name="connsiteX27" fmla="*/ 3242358 w 11414365"/>
              <a:gd name="connsiteY27" fmla="*/ 6289951 h 6542942"/>
              <a:gd name="connsiteX28" fmla="*/ 3728949 w 11414365"/>
              <a:gd name="connsiteY28" fmla="*/ 6272507 h 6542942"/>
              <a:gd name="connsiteX29" fmla="*/ 3767839 w 11414365"/>
              <a:gd name="connsiteY29" fmla="*/ 6271297 h 6542942"/>
              <a:gd name="connsiteX30" fmla="*/ 4004128 w 11414365"/>
              <a:gd name="connsiteY30" fmla="*/ 6262914 h 6542942"/>
              <a:gd name="connsiteX31" fmla="*/ 4005756 w 11414365"/>
              <a:gd name="connsiteY31" fmla="*/ 6262585 h 6542942"/>
              <a:gd name="connsiteX32" fmla="*/ 6736612 w 11414365"/>
              <a:gd name="connsiteY32" fmla="*/ 6164688 h 6542942"/>
              <a:gd name="connsiteX33" fmla="*/ 11236707 w 11414365"/>
              <a:gd name="connsiteY33" fmla="*/ 6003368 h 6542942"/>
              <a:gd name="connsiteX34" fmla="*/ 11277161 w 11414365"/>
              <a:gd name="connsiteY34" fmla="*/ 5960491 h 6542942"/>
              <a:gd name="connsiteX35" fmla="*/ 11174448 w 11414365"/>
              <a:gd name="connsiteY35" fmla="*/ 2941059 h 6542942"/>
              <a:gd name="connsiteX36" fmla="*/ 11161886 w 11414365"/>
              <a:gd name="connsiteY36" fmla="*/ 2571763 h 6542942"/>
              <a:gd name="connsiteX37" fmla="*/ 11066337 w 11414365"/>
              <a:gd name="connsiteY37" fmla="*/ 0 h 6542942"/>
              <a:gd name="connsiteX38" fmla="*/ 11205998 w 11414365"/>
              <a:gd name="connsiteY38" fmla="*/ 0 h 6542942"/>
              <a:gd name="connsiteX39" fmla="*/ 11414365 w 11414365"/>
              <a:gd name="connsiteY39" fmla="*/ 6133756 h 654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414365" h="6542942">
                <a:moveTo>
                  <a:pt x="0" y="6542942"/>
                </a:moveTo>
                <a:lnTo>
                  <a:pt x="0" y="6419957"/>
                </a:lnTo>
                <a:lnTo>
                  <a:pt x="28852" y="6414723"/>
                </a:lnTo>
                <a:cubicBezTo>
                  <a:pt x="48557" y="6409363"/>
                  <a:pt x="109212" y="6407553"/>
                  <a:pt x="120467" y="6416210"/>
                </a:cubicBezTo>
                <a:cubicBezTo>
                  <a:pt x="133069" y="6417687"/>
                  <a:pt x="147902" y="6413880"/>
                  <a:pt x="153502" y="6423404"/>
                </a:cubicBezTo>
                <a:cubicBezTo>
                  <a:pt x="162867" y="6434761"/>
                  <a:pt x="207463" y="6414896"/>
                  <a:pt x="200827" y="6428992"/>
                </a:cubicBezTo>
                <a:cubicBezTo>
                  <a:pt x="232484" y="6415340"/>
                  <a:pt x="256783" y="6438947"/>
                  <a:pt x="282979" y="6443989"/>
                </a:cubicBezTo>
                <a:lnTo>
                  <a:pt x="361818" y="6448898"/>
                </a:lnTo>
                <a:lnTo>
                  <a:pt x="414697" y="6448501"/>
                </a:lnTo>
                <a:lnTo>
                  <a:pt x="422350" y="6447930"/>
                </a:lnTo>
                <a:lnTo>
                  <a:pt x="485366" y="6435082"/>
                </a:lnTo>
                <a:cubicBezTo>
                  <a:pt x="486909" y="6436960"/>
                  <a:pt x="488959" y="6438685"/>
                  <a:pt x="491454" y="6440196"/>
                </a:cubicBezTo>
                <a:lnTo>
                  <a:pt x="528296" y="6437947"/>
                </a:lnTo>
                <a:lnTo>
                  <a:pt x="607584" y="6423759"/>
                </a:lnTo>
                <a:lnTo>
                  <a:pt x="723784" y="6409141"/>
                </a:lnTo>
                <a:lnTo>
                  <a:pt x="741175" y="6401972"/>
                </a:lnTo>
                <a:cubicBezTo>
                  <a:pt x="781132" y="6393353"/>
                  <a:pt x="829865" y="6399057"/>
                  <a:pt x="854941" y="6381899"/>
                </a:cubicBezTo>
                <a:cubicBezTo>
                  <a:pt x="894112" y="6377037"/>
                  <a:pt x="954662" y="6374635"/>
                  <a:pt x="976203" y="6372802"/>
                </a:cubicBezTo>
                <a:lnTo>
                  <a:pt x="984181" y="6370903"/>
                </a:lnTo>
                <a:lnTo>
                  <a:pt x="1278431" y="6360354"/>
                </a:lnTo>
                <a:lnTo>
                  <a:pt x="1304010" y="6369864"/>
                </a:lnTo>
                <a:lnTo>
                  <a:pt x="1382850" y="6374775"/>
                </a:lnTo>
                <a:lnTo>
                  <a:pt x="1443383" y="6373806"/>
                </a:lnTo>
                <a:lnTo>
                  <a:pt x="1506400" y="6360958"/>
                </a:lnTo>
                <a:lnTo>
                  <a:pt x="1549330" y="6363824"/>
                </a:lnTo>
                <a:lnTo>
                  <a:pt x="1649013" y="6347069"/>
                </a:lnTo>
                <a:lnTo>
                  <a:pt x="2503604" y="6316434"/>
                </a:lnTo>
                <a:lnTo>
                  <a:pt x="3242358" y="6289951"/>
                </a:lnTo>
                <a:lnTo>
                  <a:pt x="3728949" y="6272507"/>
                </a:lnTo>
                <a:lnTo>
                  <a:pt x="3767839" y="6271297"/>
                </a:lnTo>
                <a:cubicBezTo>
                  <a:pt x="3759503" y="6280012"/>
                  <a:pt x="3939433" y="6272159"/>
                  <a:pt x="4004128" y="6262914"/>
                </a:cubicBezTo>
                <a:lnTo>
                  <a:pt x="4005756" y="6262585"/>
                </a:lnTo>
                <a:lnTo>
                  <a:pt x="6736612" y="6164688"/>
                </a:lnTo>
                <a:lnTo>
                  <a:pt x="11236707" y="6003368"/>
                </a:lnTo>
                <a:cubicBezTo>
                  <a:pt x="11259800" y="6002476"/>
                  <a:pt x="11277879" y="5983318"/>
                  <a:pt x="11277161" y="5960491"/>
                </a:cubicBezTo>
                <a:lnTo>
                  <a:pt x="11174448" y="2941059"/>
                </a:lnTo>
                <a:lnTo>
                  <a:pt x="11161886" y="2571763"/>
                </a:lnTo>
                <a:lnTo>
                  <a:pt x="11066337" y="0"/>
                </a:lnTo>
                <a:lnTo>
                  <a:pt x="11205998" y="0"/>
                </a:lnTo>
                <a:lnTo>
                  <a:pt x="11414365" y="6133756"/>
                </a:lnTo>
                <a:close/>
              </a:path>
            </a:pathLst>
          </a:custGeom>
          <a:solidFill>
            <a:srgbClr val="EFEEE9"/>
          </a:solidFill>
          <a:ln w="12700" cap="flat" cmpd="sng" algn="ctr">
            <a:noFill/>
            <a:prstDash val="solid"/>
            <a:miter lim="800000"/>
          </a:ln>
          <a:effectLst>
            <a:outerShdw blurRad="76200" dist="127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C9F999-081D-40D8-BD80-02C59B0A7C68}"/>
              </a:ext>
            </a:extLst>
          </p:cNvPr>
          <p:cNvSpPr txBox="1"/>
          <p:nvPr/>
        </p:nvSpPr>
        <p:spPr>
          <a:xfrm>
            <a:off x="1305242" y="5419477"/>
            <a:ext cx="99669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En España, el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0,3%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 de la población está infectada por VIH (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150.000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Alrededor del 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14%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 de las personas infectadas no lo saben (</a:t>
            </a:r>
            <a:r>
              <a:rPr lang="es-ES" sz="2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20.000</a:t>
            </a:r>
            <a:r>
              <a:rPr lang="es-ES" sz="26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2DC5C25-204F-47CD-8E5F-DA8A14704C3D}"/>
              </a:ext>
            </a:extLst>
          </p:cNvPr>
          <p:cNvSpPr txBox="1"/>
          <p:nvPr/>
        </p:nvSpPr>
        <p:spPr>
          <a:xfrm>
            <a:off x="1116054" y="6581001"/>
            <a:ext cx="7890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dirty="0">
                <a:latin typeface="Cambria" panose="02040503050406030204" pitchFamily="18" charset="0"/>
                <a:ea typeface="Cambria" panose="02040503050406030204" pitchFamily="18" charset="0"/>
              </a:rPr>
              <a:t>Unidad de vigilancia del VIH, ITS y hepatitis. Actualización del Continuo de Atención del VIH en España, 2017-2019</a:t>
            </a:r>
          </a:p>
        </p:txBody>
      </p:sp>
    </p:spTree>
    <p:extLst>
      <p:ext uri="{BB962C8B-B14F-4D97-AF65-F5344CB8AC3E}">
        <p14:creationId xmlns:p14="http://schemas.microsoft.com/office/powerpoint/2010/main" val="249810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375264C-FA82-4485-8CC0-E51A7C1EB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E06B04A-EFC4-4D87-9394-F6CAB441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224828">
            <a:off x="-61083" y="4411774"/>
            <a:ext cx="12423604" cy="3098886"/>
          </a:xfrm>
          <a:custGeom>
            <a:avLst/>
            <a:gdLst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1521083 w 12423604"/>
              <a:gd name="connsiteY26" fmla="*/ 907963 h 3098886"/>
              <a:gd name="connsiteX27" fmla="*/ 1521083 w 12423604"/>
              <a:gd name="connsiteY27" fmla="*/ 156984 h 3098886"/>
              <a:gd name="connsiteX28" fmla="*/ 6375217 w 12423604"/>
              <a:gd name="connsiteY28" fmla="*/ 156984 h 3098886"/>
              <a:gd name="connsiteX29" fmla="*/ 6432940 w 12423604"/>
              <a:gd name="connsiteY29" fmla="*/ 144222 h 3098886"/>
              <a:gd name="connsiteX30" fmla="*/ 6530262 w 12423604"/>
              <a:gd name="connsiteY30" fmla="*/ 117741 h 3098886"/>
              <a:gd name="connsiteX31" fmla="*/ 6623767 w 12423604"/>
              <a:gd name="connsiteY31" fmla="*/ 133757 h 3098886"/>
              <a:gd name="connsiteX32" fmla="*/ 6769324 w 12423604"/>
              <a:gd name="connsiteY32" fmla="*/ 112953 h 3098886"/>
              <a:gd name="connsiteX33" fmla="*/ 6895535 w 12423604"/>
              <a:gd name="connsiteY33" fmla="*/ 106293 h 3098886"/>
              <a:gd name="connsiteX34" fmla="*/ 6909374 w 12423604"/>
              <a:gd name="connsiteY34" fmla="*/ 106549 h 3098886"/>
              <a:gd name="connsiteX35" fmla="*/ 6960225 w 12423604"/>
              <a:gd name="connsiteY35" fmla="*/ 117191 h 3098886"/>
              <a:gd name="connsiteX36" fmla="*/ 7195159 w 12423604"/>
              <a:gd name="connsiteY36" fmla="*/ 101005 h 3098886"/>
              <a:gd name="connsiteX37" fmla="*/ 7266160 w 12423604"/>
              <a:gd name="connsiteY37" fmla="*/ 111585 h 3098886"/>
              <a:gd name="connsiteX38" fmla="*/ 7301258 w 12423604"/>
              <a:gd name="connsiteY38" fmla="*/ 111463 h 3098886"/>
              <a:gd name="connsiteX39" fmla="*/ 7307195 w 12423604"/>
              <a:gd name="connsiteY39" fmla="*/ 111970 h 3098886"/>
              <a:gd name="connsiteX40" fmla="*/ 7347669 w 12423604"/>
              <a:gd name="connsiteY40" fmla="*/ 119090 h 3098886"/>
              <a:gd name="connsiteX41" fmla="*/ 7407142 w 12423604"/>
              <a:gd name="connsiteY41" fmla="*/ 135311 h 3098886"/>
              <a:gd name="connsiteX42" fmla="*/ 7434672 w 12423604"/>
              <a:gd name="connsiteY42" fmla="*/ 155651 h 3098886"/>
              <a:gd name="connsiteX43" fmla="*/ 7437294 w 12423604"/>
              <a:gd name="connsiteY43" fmla="*/ 156984 h 3098886"/>
              <a:gd name="connsiteX44" fmla="*/ 10433644 w 12423604"/>
              <a:gd name="connsiteY44" fmla="*/ 156984 h 3098886"/>
              <a:gd name="connsiteX45" fmla="*/ 10475797 w 12423604"/>
              <a:gd name="connsiteY45" fmla="*/ 142950 h 3098886"/>
              <a:gd name="connsiteX46" fmla="*/ 10555683 w 12423604"/>
              <a:gd name="connsiteY46" fmla="*/ 131061 h 3098886"/>
              <a:gd name="connsiteX47" fmla="*/ 10677195 w 12423604"/>
              <a:gd name="connsiteY47" fmla="*/ 111626 h 3098886"/>
              <a:gd name="connsiteX48" fmla="*/ 10804354 w 12423604"/>
              <a:gd name="connsiteY48" fmla="*/ 63016 h 3098886"/>
              <a:gd name="connsiteX49" fmla="*/ 11015466 w 12423604"/>
              <a:gd name="connsiteY49" fmla="*/ 3723 h 3098886"/>
              <a:gd name="connsiteX50" fmla="*/ 11059593 w 12423604"/>
              <a:gd name="connsiteY50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1521083 w 12423604"/>
              <a:gd name="connsiteY26" fmla="*/ 907963 h 3098886"/>
              <a:gd name="connsiteX27" fmla="*/ 6375217 w 12423604"/>
              <a:gd name="connsiteY27" fmla="*/ 156984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7347669 w 12423604"/>
              <a:gd name="connsiteY39" fmla="*/ 119090 h 3098886"/>
              <a:gd name="connsiteX40" fmla="*/ 7407142 w 12423604"/>
              <a:gd name="connsiteY40" fmla="*/ 135311 h 3098886"/>
              <a:gd name="connsiteX41" fmla="*/ 7434672 w 12423604"/>
              <a:gd name="connsiteY41" fmla="*/ 155651 h 3098886"/>
              <a:gd name="connsiteX42" fmla="*/ 7437294 w 12423604"/>
              <a:gd name="connsiteY42" fmla="*/ 156984 h 3098886"/>
              <a:gd name="connsiteX43" fmla="*/ 10433644 w 12423604"/>
              <a:gd name="connsiteY43" fmla="*/ 156984 h 3098886"/>
              <a:gd name="connsiteX44" fmla="*/ 10475797 w 12423604"/>
              <a:gd name="connsiteY44" fmla="*/ 142950 h 3098886"/>
              <a:gd name="connsiteX45" fmla="*/ 10555683 w 12423604"/>
              <a:gd name="connsiteY45" fmla="*/ 131061 h 3098886"/>
              <a:gd name="connsiteX46" fmla="*/ 10677195 w 12423604"/>
              <a:gd name="connsiteY46" fmla="*/ 111626 h 3098886"/>
              <a:gd name="connsiteX47" fmla="*/ 10804354 w 12423604"/>
              <a:gd name="connsiteY47" fmla="*/ 63016 h 3098886"/>
              <a:gd name="connsiteX48" fmla="*/ 11015466 w 12423604"/>
              <a:gd name="connsiteY48" fmla="*/ 3723 h 3098886"/>
              <a:gd name="connsiteX49" fmla="*/ 11059593 w 12423604"/>
              <a:gd name="connsiteY49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6375217 w 12423604"/>
              <a:gd name="connsiteY27" fmla="*/ 156984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7347669 w 12423604"/>
              <a:gd name="connsiteY39" fmla="*/ 119090 h 3098886"/>
              <a:gd name="connsiteX40" fmla="*/ 7407142 w 12423604"/>
              <a:gd name="connsiteY40" fmla="*/ 135311 h 3098886"/>
              <a:gd name="connsiteX41" fmla="*/ 7434672 w 12423604"/>
              <a:gd name="connsiteY41" fmla="*/ 155651 h 3098886"/>
              <a:gd name="connsiteX42" fmla="*/ 7437294 w 12423604"/>
              <a:gd name="connsiteY42" fmla="*/ 156984 h 3098886"/>
              <a:gd name="connsiteX43" fmla="*/ 10433644 w 12423604"/>
              <a:gd name="connsiteY43" fmla="*/ 156984 h 3098886"/>
              <a:gd name="connsiteX44" fmla="*/ 10475797 w 12423604"/>
              <a:gd name="connsiteY44" fmla="*/ 142950 h 3098886"/>
              <a:gd name="connsiteX45" fmla="*/ 10555683 w 12423604"/>
              <a:gd name="connsiteY45" fmla="*/ 131061 h 3098886"/>
              <a:gd name="connsiteX46" fmla="*/ 10677195 w 12423604"/>
              <a:gd name="connsiteY46" fmla="*/ 111626 h 3098886"/>
              <a:gd name="connsiteX47" fmla="*/ 10804354 w 12423604"/>
              <a:gd name="connsiteY47" fmla="*/ 63016 h 3098886"/>
              <a:gd name="connsiteX48" fmla="*/ 11015466 w 12423604"/>
              <a:gd name="connsiteY48" fmla="*/ 3723 h 3098886"/>
              <a:gd name="connsiteX49" fmla="*/ 11059593 w 12423604"/>
              <a:gd name="connsiteY49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7347669 w 12423604"/>
              <a:gd name="connsiteY39" fmla="*/ 119090 h 3098886"/>
              <a:gd name="connsiteX40" fmla="*/ 7407142 w 12423604"/>
              <a:gd name="connsiteY40" fmla="*/ 135311 h 3098886"/>
              <a:gd name="connsiteX41" fmla="*/ 7434672 w 12423604"/>
              <a:gd name="connsiteY41" fmla="*/ 155651 h 3098886"/>
              <a:gd name="connsiteX42" fmla="*/ 7437294 w 12423604"/>
              <a:gd name="connsiteY42" fmla="*/ 156984 h 3098886"/>
              <a:gd name="connsiteX43" fmla="*/ 10433644 w 12423604"/>
              <a:gd name="connsiteY43" fmla="*/ 156984 h 3098886"/>
              <a:gd name="connsiteX44" fmla="*/ 10475797 w 12423604"/>
              <a:gd name="connsiteY44" fmla="*/ 142950 h 3098886"/>
              <a:gd name="connsiteX45" fmla="*/ 10555683 w 12423604"/>
              <a:gd name="connsiteY45" fmla="*/ 131061 h 3098886"/>
              <a:gd name="connsiteX46" fmla="*/ 10677195 w 12423604"/>
              <a:gd name="connsiteY46" fmla="*/ 111626 h 3098886"/>
              <a:gd name="connsiteX47" fmla="*/ 10804354 w 12423604"/>
              <a:gd name="connsiteY47" fmla="*/ 63016 h 3098886"/>
              <a:gd name="connsiteX48" fmla="*/ 11015466 w 12423604"/>
              <a:gd name="connsiteY48" fmla="*/ 3723 h 3098886"/>
              <a:gd name="connsiteX49" fmla="*/ 11059593 w 12423604"/>
              <a:gd name="connsiteY49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7347669 w 12423604"/>
              <a:gd name="connsiteY39" fmla="*/ 119090 h 3098886"/>
              <a:gd name="connsiteX40" fmla="*/ 7407142 w 12423604"/>
              <a:gd name="connsiteY40" fmla="*/ 135311 h 3098886"/>
              <a:gd name="connsiteX41" fmla="*/ 7434672 w 12423604"/>
              <a:gd name="connsiteY41" fmla="*/ 155651 h 3098886"/>
              <a:gd name="connsiteX42" fmla="*/ 8618530 w 12423604"/>
              <a:gd name="connsiteY42" fmla="*/ 74758 h 3098886"/>
              <a:gd name="connsiteX43" fmla="*/ 10433644 w 12423604"/>
              <a:gd name="connsiteY43" fmla="*/ 156984 h 3098886"/>
              <a:gd name="connsiteX44" fmla="*/ 10475797 w 12423604"/>
              <a:gd name="connsiteY44" fmla="*/ 142950 h 3098886"/>
              <a:gd name="connsiteX45" fmla="*/ 10555683 w 12423604"/>
              <a:gd name="connsiteY45" fmla="*/ 131061 h 3098886"/>
              <a:gd name="connsiteX46" fmla="*/ 10677195 w 12423604"/>
              <a:gd name="connsiteY46" fmla="*/ 111626 h 3098886"/>
              <a:gd name="connsiteX47" fmla="*/ 10804354 w 12423604"/>
              <a:gd name="connsiteY47" fmla="*/ 63016 h 3098886"/>
              <a:gd name="connsiteX48" fmla="*/ 11015466 w 12423604"/>
              <a:gd name="connsiteY48" fmla="*/ 3723 h 3098886"/>
              <a:gd name="connsiteX49" fmla="*/ 11059593 w 12423604"/>
              <a:gd name="connsiteY49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7347669 w 12423604"/>
              <a:gd name="connsiteY39" fmla="*/ 119090 h 3098886"/>
              <a:gd name="connsiteX40" fmla="*/ 7407142 w 12423604"/>
              <a:gd name="connsiteY40" fmla="*/ 135311 h 3098886"/>
              <a:gd name="connsiteX41" fmla="*/ 8618530 w 12423604"/>
              <a:gd name="connsiteY41" fmla="*/ 74758 h 3098886"/>
              <a:gd name="connsiteX42" fmla="*/ 10433644 w 12423604"/>
              <a:gd name="connsiteY42" fmla="*/ 156984 h 3098886"/>
              <a:gd name="connsiteX43" fmla="*/ 10475797 w 12423604"/>
              <a:gd name="connsiteY43" fmla="*/ 142950 h 3098886"/>
              <a:gd name="connsiteX44" fmla="*/ 10555683 w 12423604"/>
              <a:gd name="connsiteY44" fmla="*/ 131061 h 3098886"/>
              <a:gd name="connsiteX45" fmla="*/ 10677195 w 12423604"/>
              <a:gd name="connsiteY45" fmla="*/ 111626 h 3098886"/>
              <a:gd name="connsiteX46" fmla="*/ 10804354 w 12423604"/>
              <a:gd name="connsiteY46" fmla="*/ 63016 h 3098886"/>
              <a:gd name="connsiteX47" fmla="*/ 11015466 w 12423604"/>
              <a:gd name="connsiteY47" fmla="*/ 3723 h 3098886"/>
              <a:gd name="connsiteX48" fmla="*/ 11059593 w 12423604"/>
              <a:gd name="connsiteY48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7347669 w 12423604"/>
              <a:gd name="connsiteY39" fmla="*/ 119090 h 3098886"/>
              <a:gd name="connsiteX40" fmla="*/ 8618530 w 12423604"/>
              <a:gd name="connsiteY40" fmla="*/ 74758 h 3098886"/>
              <a:gd name="connsiteX41" fmla="*/ 10433644 w 12423604"/>
              <a:gd name="connsiteY41" fmla="*/ 156984 h 3098886"/>
              <a:gd name="connsiteX42" fmla="*/ 10475797 w 12423604"/>
              <a:gd name="connsiteY42" fmla="*/ 142950 h 3098886"/>
              <a:gd name="connsiteX43" fmla="*/ 10555683 w 12423604"/>
              <a:gd name="connsiteY43" fmla="*/ 131061 h 3098886"/>
              <a:gd name="connsiteX44" fmla="*/ 10677195 w 12423604"/>
              <a:gd name="connsiteY44" fmla="*/ 111626 h 3098886"/>
              <a:gd name="connsiteX45" fmla="*/ 10804354 w 12423604"/>
              <a:gd name="connsiteY45" fmla="*/ 63016 h 3098886"/>
              <a:gd name="connsiteX46" fmla="*/ 11015466 w 12423604"/>
              <a:gd name="connsiteY46" fmla="*/ 3723 h 3098886"/>
              <a:gd name="connsiteX47" fmla="*/ 11059593 w 12423604"/>
              <a:gd name="connsiteY47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6960225 w 12423604"/>
              <a:gd name="connsiteY34" fmla="*/ 117191 h 3098886"/>
              <a:gd name="connsiteX35" fmla="*/ 7195159 w 12423604"/>
              <a:gd name="connsiteY35" fmla="*/ 101005 h 3098886"/>
              <a:gd name="connsiteX36" fmla="*/ 7266160 w 12423604"/>
              <a:gd name="connsiteY36" fmla="*/ 111585 h 3098886"/>
              <a:gd name="connsiteX37" fmla="*/ 7301258 w 12423604"/>
              <a:gd name="connsiteY37" fmla="*/ 111463 h 3098886"/>
              <a:gd name="connsiteX38" fmla="*/ 7307195 w 12423604"/>
              <a:gd name="connsiteY38" fmla="*/ 111970 h 3098886"/>
              <a:gd name="connsiteX39" fmla="*/ 8618530 w 12423604"/>
              <a:gd name="connsiteY39" fmla="*/ 74758 h 3098886"/>
              <a:gd name="connsiteX40" fmla="*/ 10433644 w 12423604"/>
              <a:gd name="connsiteY40" fmla="*/ 156984 h 3098886"/>
              <a:gd name="connsiteX41" fmla="*/ 10475797 w 12423604"/>
              <a:gd name="connsiteY41" fmla="*/ 142950 h 3098886"/>
              <a:gd name="connsiteX42" fmla="*/ 10555683 w 12423604"/>
              <a:gd name="connsiteY42" fmla="*/ 131061 h 3098886"/>
              <a:gd name="connsiteX43" fmla="*/ 10677195 w 12423604"/>
              <a:gd name="connsiteY43" fmla="*/ 111626 h 3098886"/>
              <a:gd name="connsiteX44" fmla="*/ 10804354 w 12423604"/>
              <a:gd name="connsiteY44" fmla="*/ 63016 h 3098886"/>
              <a:gd name="connsiteX45" fmla="*/ 11015466 w 12423604"/>
              <a:gd name="connsiteY45" fmla="*/ 3723 h 3098886"/>
              <a:gd name="connsiteX46" fmla="*/ 11059593 w 12423604"/>
              <a:gd name="connsiteY46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769324 w 12423604"/>
              <a:gd name="connsiteY31" fmla="*/ 112953 h 3098886"/>
              <a:gd name="connsiteX32" fmla="*/ 6895535 w 12423604"/>
              <a:gd name="connsiteY32" fmla="*/ 106293 h 3098886"/>
              <a:gd name="connsiteX33" fmla="*/ 6909374 w 12423604"/>
              <a:gd name="connsiteY33" fmla="*/ 106549 h 3098886"/>
              <a:gd name="connsiteX34" fmla="*/ 7195159 w 12423604"/>
              <a:gd name="connsiteY34" fmla="*/ 101005 h 3098886"/>
              <a:gd name="connsiteX35" fmla="*/ 7266160 w 12423604"/>
              <a:gd name="connsiteY35" fmla="*/ 111585 h 3098886"/>
              <a:gd name="connsiteX36" fmla="*/ 7301258 w 12423604"/>
              <a:gd name="connsiteY36" fmla="*/ 111463 h 3098886"/>
              <a:gd name="connsiteX37" fmla="*/ 7307195 w 12423604"/>
              <a:gd name="connsiteY37" fmla="*/ 111970 h 3098886"/>
              <a:gd name="connsiteX38" fmla="*/ 8618530 w 12423604"/>
              <a:gd name="connsiteY38" fmla="*/ 74758 h 3098886"/>
              <a:gd name="connsiteX39" fmla="*/ 10433644 w 12423604"/>
              <a:gd name="connsiteY39" fmla="*/ 156984 h 3098886"/>
              <a:gd name="connsiteX40" fmla="*/ 10475797 w 12423604"/>
              <a:gd name="connsiteY40" fmla="*/ 142950 h 3098886"/>
              <a:gd name="connsiteX41" fmla="*/ 10555683 w 12423604"/>
              <a:gd name="connsiteY41" fmla="*/ 131061 h 3098886"/>
              <a:gd name="connsiteX42" fmla="*/ 10677195 w 12423604"/>
              <a:gd name="connsiteY42" fmla="*/ 111626 h 3098886"/>
              <a:gd name="connsiteX43" fmla="*/ 10804354 w 12423604"/>
              <a:gd name="connsiteY43" fmla="*/ 63016 h 3098886"/>
              <a:gd name="connsiteX44" fmla="*/ 11015466 w 12423604"/>
              <a:gd name="connsiteY44" fmla="*/ 3723 h 3098886"/>
              <a:gd name="connsiteX45" fmla="*/ 11059593 w 12423604"/>
              <a:gd name="connsiteY45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623767 w 12423604"/>
              <a:gd name="connsiteY30" fmla="*/ 133757 h 3098886"/>
              <a:gd name="connsiteX31" fmla="*/ 6895535 w 12423604"/>
              <a:gd name="connsiteY31" fmla="*/ 106293 h 3098886"/>
              <a:gd name="connsiteX32" fmla="*/ 6909374 w 12423604"/>
              <a:gd name="connsiteY32" fmla="*/ 106549 h 3098886"/>
              <a:gd name="connsiteX33" fmla="*/ 7195159 w 12423604"/>
              <a:gd name="connsiteY33" fmla="*/ 101005 h 3098886"/>
              <a:gd name="connsiteX34" fmla="*/ 7266160 w 12423604"/>
              <a:gd name="connsiteY34" fmla="*/ 111585 h 3098886"/>
              <a:gd name="connsiteX35" fmla="*/ 7301258 w 12423604"/>
              <a:gd name="connsiteY35" fmla="*/ 111463 h 3098886"/>
              <a:gd name="connsiteX36" fmla="*/ 7307195 w 12423604"/>
              <a:gd name="connsiteY36" fmla="*/ 111970 h 3098886"/>
              <a:gd name="connsiteX37" fmla="*/ 8618530 w 12423604"/>
              <a:gd name="connsiteY37" fmla="*/ 74758 h 3098886"/>
              <a:gd name="connsiteX38" fmla="*/ 10433644 w 12423604"/>
              <a:gd name="connsiteY38" fmla="*/ 156984 h 3098886"/>
              <a:gd name="connsiteX39" fmla="*/ 10475797 w 12423604"/>
              <a:gd name="connsiteY39" fmla="*/ 142950 h 3098886"/>
              <a:gd name="connsiteX40" fmla="*/ 10555683 w 12423604"/>
              <a:gd name="connsiteY40" fmla="*/ 131061 h 3098886"/>
              <a:gd name="connsiteX41" fmla="*/ 10677195 w 12423604"/>
              <a:gd name="connsiteY41" fmla="*/ 111626 h 3098886"/>
              <a:gd name="connsiteX42" fmla="*/ 10804354 w 12423604"/>
              <a:gd name="connsiteY42" fmla="*/ 63016 h 3098886"/>
              <a:gd name="connsiteX43" fmla="*/ 11015466 w 12423604"/>
              <a:gd name="connsiteY43" fmla="*/ 3723 h 3098886"/>
              <a:gd name="connsiteX44" fmla="*/ 11059593 w 12423604"/>
              <a:gd name="connsiteY44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195159 w 12423604"/>
              <a:gd name="connsiteY32" fmla="*/ 101005 h 3098886"/>
              <a:gd name="connsiteX33" fmla="*/ 7266160 w 12423604"/>
              <a:gd name="connsiteY33" fmla="*/ 111585 h 3098886"/>
              <a:gd name="connsiteX34" fmla="*/ 7301258 w 12423604"/>
              <a:gd name="connsiteY34" fmla="*/ 111463 h 3098886"/>
              <a:gd name="connsiteX35" fmla="*/ 7307195 w 12423604"/>
              <a:gd name="connsiteY35" fmla="*/ 111970 h 3098886"/>
              <a:gd name="connsiteX36" fmla="*/ 8618530 w 12423604"/>
              <a:gd name="connsiteY36" fmla="*/ 74758 h 3098886"/>
              <a:gd name="connsiteX37" fmla="*/ 10433644 w 12423604"/>
              <a:gd name="connsiteY37" fmla="*/ 156984 h 3098886"/>
              <a:gd name="connsiteX38" fmla="*/ 10475797 w 12423604"/>
              <a:gd name="connsiteY38" fmla="*/ 142950 h 3098886"/>
              <a:gd name="connsiteX39" fmla="*/ 10555683 w 12423604"/>
              <a:gd name="connsiteY39" fmla="*/ 131061 h 3098886"/>
              <a:gd name="connsiteX40" fmla="*/ 10677195 w 12423604"/>
              <a:gd name="connsiteY40" fmla="*/ 111626 h 3098886"/>
              <a:gd name="connsiteX41" fmla="*/ 10804354 w 12423604"/>
              <a:gd name="connsiteY41" fmla="*/ 63016 h 3098886"/>
              <a:gd name="connsiteX42" fmla="*/ 11015466 w 12423604"/>
              <a:gd name="connsiteY42" fmla="*/ 3723 h 3098886"/>
              <a:gd name="connsiteX43" fmla="*/ 11059593 w 12423604"/>
              <a:gd name="connsiteY43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195159 w 12423604"/>
              <a:gd name="connsiteY32" fmla="*/ 101005 h 3098886"/>
              <a:gd name="connsiteX33" fmla="*/ 7266160 w 12423604"/>
              <a:gd name="connsiteY33" fmla="*/ 111585 h 3098886"/>
              <a:gd name="connsiteX34" fmla="*/ 7301258 w 12423604"/>
              <a:gd name="connsiteY34" fmla="*/ 111463 h 3098886"/>
              <a:gd name="connsiteX35" fmla="*/ 8618530 w 12423604"/>
              <a:gd name="connsiteY35" fmla="*/ 74758 h 3098886"/>
              <a:gd name="connsiteX36" fmla="*/ 10433644 w 12423604"/>
              <a:gd name="connsiteY36" fmla="*/ 156984 h 3098886"/>
              <a:gd name="connsiteX37" fmla="*/ 10475797 w 12423604"/>
              <a:gd name="connsiteY37" fmla="*/ 142950 h 3098886"/>
              <a:gd name="connsiteX38" fmla="*/ 10555683 w 12423604"/>
              <a:gd name="connsiteY38" fmla="*/ 131061 h 3098886"/>
              <a:gd name="connsiteX39" fmla="*/ 10677195 w 12423604"/>
              <a:gd name="connsiteY39" fmla="*/ 111626 h 3098886"/>
              <a:gd name="connsiteX40" fmla="*/ 10804354 w 12423604"/>
              <a:gd name="connsiteY40" fmla="*/ 63016 h 3098886"/>
              <a:gd name="connsiteX41" fmla="*/ 11015466 w 12423604"/>
              <a:gd name="connsiteY41" fmla="*/ 3723 h 3098886"/>
              <a:gd name="connsiteX42" fmla="*/ 11059593 w 12423604"/>
              <a:gd name="connsiteY42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195159 w 12423604"/>
              <a:gd name="connsiteY32" fmla="*/ 101005 h 3098886"/>
              <a:gd name="connsiteX33" fmla="*/ 7266160 w 12423604"/>
              <a:gd name="connsiteY33" fmla="*/ 111585 h 3098886"/>
              <a:gd name="connsiteX34" fmla="*/ 7862568 w 12423604"/>
              <a:gd name="connsiteY34" fmla="*/ 189246 h 3098886"/>
              <a:gd name="connsiteX35" fmla="*/ 8618530 w 12423604"/>
              <a:gd name="connsiteY35" fmla="*/ 74758 h 3098886"/>
              <a:gd name="connsiteX36" fmla="*/ 10433644 w 12423604"/>
              <a:gd name="connsiteY36" fmla="*/ 156984 h 3098886"/>
              <a:gd name="connsiteX37" fmla="*/ 10475797 w 12423604"/>
              <a:gd name="connsiteY37" fmla="*/ 142950 h 3098886"/>
              <a:gd name="connsiteX38" fmla="*/ 10555683 w 12423604"/>
              <a:gd name="connsiteY38" fmla="*/ 131061 h 3098886"/>
              <a:gd name="connsiteX39" fmla="*/ 10677195 w 12423604"/>
              <a:gd name="connsiteY39" fmla="*/ 111626 h 3098886"/>
              <a:gd name="connsiteX40" fmla="*/ 10804354 w 12423604"/>
              <a:gd name="connsiteY40" fmla="*/ 63016 h 3098886"/>
              <a:gd name="connsiteX41" fmla="*/ 11015466 w 12423604"/>
              <a:gd name="connsiteY41" fmla="*/ 3723 h 3098886"/>
              <a:gd name="connsiteX42" fmla="*/ 11059593 w 12423604"/>
              <a:gd name="connsiteY42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195159 w 12423604"/>
              <a:gd name="connsiteY32" fmla="*/ 101005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530262 w 12423604"/>
              <a:gd name="connsiteY29" fmla="*/ 117741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182967 w 12423604"/>
              <a:gd name="connsiteY26" fmla="*/ 748153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555683 w 12423604"/>
              <a:gd name="connsiteY37" fmla="*/ 131061 h 3098886"/>
              <a:gd name="connsiteX38" fmla="*/ 10677195 w 12423604"/>
              <a:gd name="connsiteY38" fmla="*/ 111626 h 3098886"/>
              <a:gd name="connsiteX39" fmla="*/ 10804354 w 12423604"/>
              <a:gd name="connsiteY39" fmla="*/ 63016 h 3098886"/>
              <a:gd name="connsiteX40" fmla="*/ 11015466 w 12423604"/>
              <a:gd name="connsiteY40" fmla="*/ 3723 h 3098886"/>
              <a:gd name="connsiteX41" fmla="*/ 11059593 w 12423604"/>
              <a:gd name="connsiteY41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475797 w 12423604"/>
              <a:gd name="connsiteY36" fmla="*/ 142950 h 3098886"/>
              <a:gd name="connsiteX37" fmla="*/ 10677195 w 12423604"/>
              <a:gd name="connsiteY37" fmla="*/ 111626 h 3098886"/>
              <a:gd name="connsiteX38" fmla="*/ 10804354 w 12423604"/>
              <a:gd name="connsiteY38" fmla="*/ 63016 h 3098886"/>
              <a:gd name="connsiteX39" fmla="*/ 11015466 w 12423604"/>
              <a:gd name="connsiteY39" fmla="*/ 3723 h 3098886"/>
              <a:gd name="connsiteX40" fmla="*/ 11059593 w 12423604"/>
              <a:gd name="connsiteY40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433644 w 12423604"/>
              <a:gd name="connsiteY35" fmla="*/ 156984 h 3098886"/>
              <a:gd name="connsiteX36" fmla="*/ 10677195 w 12423604"/>
              <a:gd name="connsiteY36" fmla="*/ 111626 h 3098886"/>
              <a:gd name="connsiteX37" fmla="*/ 10804354 w 12423604"/>
              <a:gd name="connsiteY37" fmla="*/ 63016 h 3098886"/>
              <a:gd name="connsiteX38" fmla="*/ 11015466 w 12423604"/>
              <a:gd name="connsiteY38" fmla="*/ 3723 h 3098886"/>
              <a:gd name="connsiteX39" fmla="*/ 11059593 w 12423604"/>
              <a:gd name="connsiteY39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220977 w 12423604"/>
              <a:gd name="connsiteY35" fmla="*/ 166244 h 3098886"/>
              <a:gd name="connsiteX36" fmla="*/ 10677195 w 12423604"/>
              <a:gd name="connsiteY36" fmla="*/ 111626 h 3098886"/>
              <a:gd name="connsiteX37" fmla="*/ 10804354 w 12423604"/>
              <a:gd name="connsiteY37" fmla="*/ 63016 h 3098886"/>
              <a:gd name="connsiteX38" fmla="*/ 11015466 w 12423604"/>
              <a:gd name="connsiteY38" fmla="*/ 3723 h 3098886"/>
              <a:gd name="connsiteX39" fmla="*/ 11059593 w 12423604"/>
              <a:gd name="connsiteY39" fmla="*/ 1243 h 3098886"/>
              <a:gd name="connsiteX0" fmla="*/ 11059593 w 12423604"/>
              <a:gd name="connsiteY0" fmla="*/ 1243 h 3098886"/>
              <a:gd name="connsiteX1" fmla="*/ 11079101 w 12423604"/>
              <a:gd name="connsiteY1" fmla="*/ 6766 h 3098886"/>
              <a:gd name="connsiteX2" fmla="*/ 11093265 w 12423604"/>
              <a:gd name="connsiteY2" fmla="*/ 11493 h 3098886"/>
              <a:gd name="connsiteX3" fmla="*/ 11168626 w 12423604"/>
              <a:gd name="connsiteY3" fmla="*/ 27004 h 3098886"/>
              <a:gd name="connsiteX4" fmla="*/ 11250051 w 12423604"/>
              <a:gd name="connsiteY4" fmla="*/ 58932 h 3098886"/>
              <a:gd name="connsiteX5" fmla="*/ 11475058 w 12423604"/>
              <a:gd name="connsiteY5" fmla="*/ 72039 h 3098886"/>
              <a:gd name="connsiteX6" fmla="*/ 11629883 w 12423604"/>
              <a:gd name="connsiteY6" fmla="*/ 103557 h 3098886"/>
              <a:gd name="connsiteX7" fmla="*/ 11840096 w 12423604"/>
              <a:gd name="connsiteY7" fmla="*/ 165317 h 3098886"/>
              <a:gd name="connsiteX8" fmla="*/ 11916192 w 12423604"/>
              <a:gd name="connsiteY8" fmla="*/ 173680 h 3098886"/>
              <a:gd name="connsiteX9" fmla="*/ 12018905 w 12423604"/>
              <a:gd name="connsiteY9" fmla="*/ 217141 h 3098886"/>
              <a:gd name="connsiteX10" fmla="*/ 12055606 w 12423604"/>
              <a:gd name="connsiteY10" fmla="*/ 224848 h 3098886"/>
              <a:gd name="connsiteX11" fmla="*/ 12156468 w 12423604"/>
              <a:gd name="connsiteY11" fmla="*/ 251157 h 3098886"/>
              <a:gd name="connsiteX12" fmla="*/ 12348784 w 12423604"/>
              <a:gd name="connsiteY12" fmla="*/ 293146 h 3098886"/>
              <a:gd name="connsiteX13" fmla="*/ 12386894 w 12423604"/>
              <a:gd name="connsiteY13" fmla="*/ 312541 h 3098886"/>
              <a:gd name="connsiteX14" fmla="*/ 12419149 w 12423604"/>
              <a:gd name="connsiteY14" fmla="*/ 321812 h 3098886"/>
              <a:gd name="connsiteX15" fmla="*/ 12423604 w 12423604"/>
              <a:gd name="connsiteY15" fmla="*/ 323129 h 3098886"/>
              <a:gd name="connsiteX16" fmla="*/ 12119469 w 12423604"/>
              <a:gd name="connsiteY16" fmla="*/ 3098886 h 3098886"/>
              <a:gd name="connsiteX17" fmla="*/ 0 w 12423604"/>
              <a:gd name="connsiteY17" fmla="*/ 1770974 h 3098886"/>
              <a:gd name="connsiteX18" fmla="*/ 108269 w 12423604"/>
              <a:gd name="connsiteY18" fmla="*/ 782842 h 3098886"/>
              <a:gd name="connsiteX19" fmla="*/ 405119 w 12423604"/>
              <a:gd name="connsiteY19" fmla="*/ 840035 h 3098886"/>
              <a:gd name="connsiteX20" fmla="*/ 646849 w 12423604"/>
              <a:gd name="connsiteY20" fmla="*/ 844077 h 3098886"/>
              <a:gd name="connsiteX21" fmla="*/ 735614 w 12423604"/>
              <a:gd name="connsiteY21" fmla="*/ 855947 h 3098886"/>
              <a:gd name="connsiteX22" fmla="*/ 936321 w 12423604"/>
              <a:gd name="connsiteY22" fmla="*/ 878503 h 3098886"/>
              <a:gd name="connsiteX23" fmla="*/ 1128599 w 12423604"/>
              <a:gd name="connsiteY23" fmla="*/ 897894 h 3098886"/>
              <a:gd name="connsiteX24" fmla="*/ 1234529 w 12423604"/>
              <a:gd name="connsiteY24" fmla="*/ 908483 h 3098886"/>
              <a:gd name="connsiteX25" fmla="*/ 1492278 w 12423604"/>
              <a:gd name="connsiteY25" fmla="*/ 903833 h 3098886"/>
              <a:gd name="connsiteX26" fmla="*/ 3215143 w 12423604"/>
              <a:gd name="connsiteY26" fmla="*/ 751679 h 3098886"/>
              <a:gd name="connsiteX27" fmla="*/ 4929526 w 12423604"/>
              <a:gd name="connsiteY27" fmla="*/ 275358 h 3098886"/>
              <a:gd name="connsiteX28" fmla="*/ 6432940 w 12423604"/>
              <a:gd name="connsiteY28" fmla="*/ 144222 h 3098886"/>
              <a:gd name="connsiteX29" fmla="*/ 6735877 w 12423604"/>
              <a:gd name="connsiteY29" fmla="*/ 172832 h 3098886"/>
              <a:gd name="connsiteX30" fmla="*/ 6895535 w 12423604"/>
              <a:gd name="connsiteY30" fmla="*/ 106293 h 3098886"/>
              <a:gd name="connsiteX31" fmla="*/ 6909374 w 12423604"/>
              <a:gd name="connsiteY31" fmla="*/ 106549 h 3098886"/>
              <a:gd name="connsiteX32" fmla="*/ 7348985 w 12423604"/>
              <a:gd name="connsiteY32" fmla="*/ 182984 h 3098886"/>
              <a:gd name="connsiteX33" fmla="*/ 7862568 w 12423604"/>
              <a:gd name="connsiteY33" fmla="*/ 189246 h 3098886"/>
              <a:gd name="connsiteX34" fmla="*/ 8618530 w 12423604"/>
              <a:gd name="connsiteY34" fmla="*/ 74758 h 3098886"/>
              <a:gd name="connsiteX35" fmla="*/ 10220977 w 12423604"/>
              <a:gd name="connsiteY35" fmla="*/ 166244 h 3098886"/>
              <a:gd name="connsiteX36" fmla="*/ 10677195 w 12423604"/>
              <a:gd name="connsiteY36" fmla="*/ 111626 h 3098886"/>
              <a:gd name="connsiteX37" fmla="*/ 10804354 w 12423604"/>
              <a:gd name="connsiteY37" fmla="*/ 63016 h 3098886"/>
              <a:gd name="connsiteX38" fmla="*/ 11015466 w 12423604"/>
              <a:gd name="connsiteY38" fmla="*/ 3723 h 3098886"/>
              <a:gd name="connsiteX39" fmla="*/ 11059593 w 12423604"/>
              <a:gd name="connsiteY39" fmla="*/ 1243 h 309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423604" h="3098886">
                <a:moveTo>
                  <a:pt x="11059593" y="1243"/>
                </a:moveTo>
                <a:cubicBezTo>
                  <a:pt x="11068157" y="3014"/>
                  <a:pt x="11072618" y="6119"/>
                  <a:pt x="11079101" y="6766"/>
                </a:cubicBezTo>
                <a:lnTo>
                  <a:pt x="11093265" y="11493"/>
                </a:lnTo>
                <a:cubicBezTo>
                  <a:pt x="11108185" y="14866"/>
                  <a:pt x="11142495" y="19098"/>
                  <a:pt x="11168626" y="27004"/>
                </a:cubicBezTo>
                <a:cubicBezTo>
                  <a:pt x="11186935" y="40361"/>
                  <a:pt x="11235526" y="58342"/>
                  <a:pt x="11250051" y="58932"/>
                </a:cubicBezTo>
                <a:cubicBezTo>
                  <a:pt x="11274007" y="55540"/>
                  <a:pt x="11412598" y="63296"/>
                  <a:pt x="11475058" y="72039"/>
                </a:cubicBezTo>
                <a:cubicBezTo>
                  <a:pt x="11529969" y="88644"/>
                  <a:pt x="11586280" y="89024"/>
                  <a:pt x="11629883" y="103557"/>
                </a:cubicBezTo>
                <a:cubicBezTo>
                  <a:pt x="11675312" y="147520"/>
                  <a:pt x="11792378" y="153630"/>
                  <a:pt x="11840096" y="165317"/>
                </a:cubicBezTo>
                <a:cubicBezTo>
                  <a:pt x="11860698" y="173175"/>
                  <a:pt x="11902615" y="171806"/>
                  <a:pt x="11916192" y="173680"/>
                </a:cubicBezTo>
                <a:cubicBezTo>
                  <a:pt x="11979956" y="188058"/>
                  <a:pt x="11984668" y="202653"/>
                  <a:pt x="12018905" y="217141"/>
                </a:cubicBezTo>
                <a:cubicBezTo>
                  <a:pt x="12031717" y="209251"/>
                  <a:pt x="12043513" y="214860"/>
                  <a:pt x="12055606" y="224848"/>
                </a:cubicBezTo>
                <a:cubicBezTo>
                  <a:pt x="12087847" y="225658"/>
                  <a:pt x="12119215" y="242107"/>
                  <a:pt x="12156468" y="251157"/>
                </a:cubicBezTo>
                <a:cubicBezTo>
                  <a:pt x="12205331" y="262540"/>
                  <a:pt x="12310379" y="282916"/>
                  <a:pt x="12348784" y="293146"/>
                </a:cubicBezTo>
                <a:lnTo>
                  <a:pt x="12386894" y="312541"/>
                </a:lnTo>
                <a:cubicBezTo>
                  <a:pt x="12393965" y="321061"/>
                  <a:pt x="12407257" y="320518"/>
                  <a:pt x="12419149" y="321812"/>
                </a:cubicBezTo>
                <a:lnTo>
                  <a:pt x="12423604" y="323129"/>
                </a:lnTo>
                <a:lnTo>
                  <a:pt x="12119469" y="3098886"/>
                </a:lnTo>
                <a:lnTo>
                  <a:pt x="0" y="1770974"/>
                </a:lnTo>
                <a:lnTo>
                  <a:pt x="108269" y="782842"/>
                </a:lnTo>
                <a:cubicBezTo>
                  <a:pt x="265792" y="792036"/>
                  <a:pt x="306169" y="820970"/>
                  <a:pt x="405119" y="840035"/>
                </a:cubicBezTo>
                <a:cubicBezTo>
                  <a:pt x="494883" y="850240"/>
                  <a:pt x="591766" y="841425"/>
                  <a:pt x="646849" y="844077"/>
                </a:cubicBezTo>
                <a:cubicBezTo>
                  <a:pt x="682285" y="859509"/>
                  <a:pt x="702163" y="861873"/>
                  <a:pt x="735614" y="855947"/>
                </a:cubicBezTo>
                <a:cubicBezTo>
                  <a:pt x="806644" y="864218"/>
                  <a:pt x="849363" y="834675"/>
                  <a:pt x="936321" y="878503"/>
                </a:cubicBezTo>
                <a:cubicBezTo>
                  <a:pt x="979324" y="873680"/>
                  <a:pt x="1107059" y="913918"/>
                  <a:pt x="1128599" y="897894"/>
                </a:cubicBezTo>
                <a:cubicBezTo>
                  <a:pt x="1180829" y="897379"/>
                  <a:pt x="1151574" y="917356"/>
                  <a:pt x="1234529" y="908483"/>
                </a:cubicBezTo>
                <a:cubicBezTo>
                  <a:pt x="1320445" y="906933"/>
                  <a:pt x="1447422" y="889811"/>
                  <a:pt x="1492278" y="903833"/>
                </a:cubicBezTo>
                <a:cubicBezTo>
                  <a:pt x="2181166" y="995920"/>
                  <a:pt x="2640855" y="802397"/>
                  <a:pt x="3215143" y="751679"/>
                </a:cubicBezTo>
                <a:cubicBezTo>
                  <a:pt x="3647102" y="528776"/>
                  <a:pt x="4358065" y="434132"/>
                  <a:pt x="4929526" y="275358"/>
                </a:cubicBezTo>
                <a:cubicBezTo>
                  <a:pt x="5454026" y="315610"/>
                  <a:pt x="5931802" y="187934"/>
                  <a:pt x="6432940" y="144222"/>
                </a:cubicBezTo>
                <a:cubicBezTo>
                  <a:pt x="6478328" y="133564"/>
                  <a:pt x="6724316" y="177933"/>
                  <a:pt x="6735877" y="172832"/>
                </a:cubicBezTo>
                <a:cubicBezTo>
                  <a:pt x="6812976" y="166511"/>
                  <a:pt x="6832350" y="108158"/>
                  <a:pt x="6895535" y="106293"/>
                </a:cubicBezTo>
                <a:lnTo>
                  <a:pt x="6909374" y="106549"/>
                </a:lnTo>
                <a:lnTo>
                  <a:pt x="7348985" y="182984"/>
                </a:lnTo>
                <a:lnTo>
                  <a:pt x="7862568" y="189246"/>
                </a:lnTo>
                <a:lnTo>
                  <a:pt x="8618530" y="74758"/>
                </a:lnTo>
                <a:cubicBezTo>
                  <a:pt x="9152679" y="105253"/>
                  <a:pt x="9515374" y="214649"/>
                  <a:pt x="10220977" y="166244"/>
                </a:cubicBezTo>
                <a:lnTo>
                  <a:pt x="10677195" y="111626"/>
                </a:lnTo>
                <a:cubicBezTo>
                  <a:pt x="10718641" y="100287"/>
                  <a:pt x="10749469" y="72308"/>
                  <a:pt x="10804354" y="63016"/>
                </a:cubicBezTo>
                <a:cubicBezTo>
                  <a:pt x="10859660" y="23214"/>
                  <a:pt x="10950460" y="30607"/>
                  <a:pt x="11015466" y="3723"/>
                </a:cubicBezTo>
                <a:cubicBezTo>
                  <a:pt x="11038362" y="-964"/>
                  <a:pt x="11051029" y="-527"/>
                  <a:pt x="11059593" y="1243"/>
                </a:cubicBezTo>
                <a:close/>
              </a:path>
            </a:pathLst>
          </a:custGeom>
          <a:blipFill>
            <a:blip r:embed="rId2"/>
            <a:tile tx="0" ty="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7" name="Rectangle 13">
            <a:extLst>
              <a:ext uri="{FF2B5EF4-FFF2-40B4-BE49-F238E27FC236}">
                <a16:creationId xmlns:a16="http://schemas.microsoft.com/office/drawing/2014/main" id="{49FEE1A1-3062-4F77-B515-7EFB1A1F3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25630" y="411957"/>
            <a:ext cx="10926138" cy="5812296"/>
          </a:xfrm>
          <a:custGeom>
            <a:avLst/>
            <a:gdLst>
              <a:gd name="connsiteX0" fmla="*/ 0 w 10957452"/>
              <a:gd name="connsiteY0" fmla="*/ 0 h 5830350"/>
              <a:gd name="connsiteX1" fmla="*/ 10957452 w 10957452"/>
              <a:gd name="connsiteY1" fmla="*/ 0 h 5830350"/>
              <a:gd name="connsiteX2" fmla="*/ 10957452 w 10957452"/>
              <a:gd name="connsiteY2" fmla="*/ 5830350 h 5830350"/>
              <a:gd name="connsiteX3" fmla="*/ 0 w 10957452"/>
              <a:gd name="connsiteY3" fmla="*/ 5830350 h 5830350"/>
              <a:gd name="connsiteX4" fmla="*/ 0 w 10957452"/>
              <a:gd name="connsiteY4" fmla="*/ 0 h 5830350"/>
              <a:gd name="connsiteX0" fmla="*/ 0 w 10957452"/>
              <a:gd name="connsiteY0" fmla="*/ 0 h 5830350"/>
              <a:gd name="connsiteX1" fmla="*/ 10957452 w 10957452"/>
              <a:gd name="connsiteY1" fmla="*/ 0 h 5830350"/>
              <a:gd name="connsiteX2" fmla="*/ 10927001 w 10957452"/>
              <a:gd name="connsiteY2" fmla="*/ 5798817 h 5830350"/>
              <a:gd name="connsiteX3" fmla="*/ 0 w 10957452"/>
              <a:gd name="connsiteY3" fmla="*/ 5830350 h 5830350"/>
              <a:gd name="connsiteX4" fmla="*/ 0 w 10957452"/>
              <a:gd name="connsiteY4" fmla="*/ 0 h 5830350"/>
              <a:gd name="connsiteX0" fmla="*/ 0 w 10927001"/>
              <a:gd name="connsiteY0" fmla="*/ 0 h 5830350"/>
              <a:gd name="connsiteX1" fmla="*/ 10926352 w 10927001"/>
              <a:gd name="connsiteY1" fmla="*/ 5657 h 5830350"/>
              <a:gd name="connsiteX2" fmla="*/ 10927001 w 10927001"/>
              <a:gd name="connsiteY2" fmla="*/ 5798817 h 5830350"/>
              <a:gd name="connsiteX3" fmla="*/ 0 w 10927001"/>
              <a:gd name="connsiteY3" fmla="*/ 5830350 h 5830350"/>
              <a:gd name="connsiteX4" fmla="*/ 0 w 10927001"/>
              <a:gd name="connsiteY4" fmla="*/ 0 h 5830350"/>
              <a:gd name="connsiteX0" fmla="*/ 0 w 10927001"/>
              <a:gd name="connsiteY0" fmla="*/ 0 h 5830350"/>
              <a:gd name="connsiteX1" fmla="*/ 10926136 w 10927001"/>
              <a:gd name="connsiteY1" fmla="*/ 18054 h 5830350"/>
              <a:gd name="connsiteX2" fmla="*/ 10927001 w 10927001"/>
              <a:gd name="connsiteY2" fmla="*/ 5798817 h 5830350"/>
              <a:gd name="connsiteX3" fmla="*/ 0 w 10927001"/>
              <a:gd name="connsiteY3" fmla="*/ 5830350 h 5830350"/>
              <a:gd name="connsiteX4" fmla="*/ 0 w 10927001"/>
              <a:gd name="connsiteY4" fmla="*/ 0 h 5830350"/>
              <a:gd name="connsiteX0" fmla="*/ 0 w 10926138"/>
              <a:gd name="connsiteY0" fmla="*/ 0 h 5830350"/>
              <a:gd name="connsiteX1" fmla="*/ 10926136 w 10926138"/>
              <a:gd name="connsiteY1" fmla="*/ 18054 h 5830350"/>
              <a:gd name="connsiteX2" fmla="*/ 10914605 w 10926138"/>
              <a:gd name="connsiteY2" fmla="*/ 5798601 h 5830350"/>
              <a:gd name="connsiteX3" fmla="*/ 0 w 10926138"/>
              <a:gd name="connsiteY3" fmla="*/ 5830350 h 5830350"/>
              <a:gd name="connsiteX4" fmla="*/ 0 w 10926138"/>
              <a:gd name="connsiteY4" fmla="*/ 0 h 5830350"/>
              <a:gd name="connsiteX0" fmla="*/ 5658 w 10926138"/>
              <a:gd name="connsiteY0" fmla="*/ 13046 h 5812296"/>
              <a:gd name="connsiteX1" fmla="*/ 10926136 w 10926138"/>
              <a:gd name="connsiteY1" fmla="*/ 0 h 5812296"/>
              <a:gd name="connsiteX2" fmla="*/ 10914605 w 10926138"/>
              <a:gd name="connsiteY2" fmla="*/ 5780547 h 5812296"/>
              <a:gd name="connsiteX3" fmla="*/ 0 w 10926138"/>
              <a:gd name="connsiteY3" fmla="*/ 5812296 h 5812296"/>
              <a:gd name="connsiteX4" fmla="*/ 5658 w 10926138"/>
              <a:gd name="connsiteY4" fmla="*/ 13046 h 581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138" h="5812296">
                <a:moveTo>
                  <a:pt x="5658" y="13046"/>
                </a:moveTo>
                <a:lnTo>
                  <a:pt x="10926136" y="0"/>
                </a:lnTo>
                <a:cubicBezTo>
                  <a:pt x="10926352" y="1931053"/>
                  <a:pt x="10914389" y="3849494"/>
                  <a:pt x="10914605" y="5780547"/>
                </a:cubicBezTo>
                <a:lnTo>
                  <a:pt x="0" y="5812296"/>
                </a:lnTo>
                <a:lnTo>
                  <a:pt x="5658" y="13046"/>
                </a:ln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Fotos de Mapa catalunya, Imágenes de Mapa catalunya ⬇ Descargar |  Depositphotos">
            <a:extLst>
              <a:ext uri="{FF2B5EF4-FFF2-40B4-BE49-F238E27FC236}">
                <a16:creationId xmlns:a16="http://schemas.microsoft.com/office/drawing/2014/main" id="{45086362-457C-43F1-9066-6CF5A0CF2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3" b="25977"/>
          <a:stretch/>
        </p:blipFill>
        <p:spPr bwMode="auto">
          <a:xfrm>
            <a:off x="393313" y="683179"/>
            <a:ext cx="10716120" cy="5306892"/>
          </a:xfrm>
          <a:custGeom>
            <a:avLst/>
            <a:gdLst/>
            <a:ahLst/>
            <a:cxnLst/>
            <a:rect l="l" t="t" r="r" b="b"/>
            <a:pathLst>
              <a:path w="11160018" h="5986099">
                <a:moveTo>
                  <a:pt x="2880319" y="0"/>
                </a:moveTo>
                <a:lnTo>
                  <a:pt x="2924461" y="7176"/>
                </a:lnTo>
                <a:cubicBezTo>
                  <a:pt x="2936784" y="7875"/>
                  <a:pt x="2940043" y="3407"/>
                  <a:pt x="2954257" y="4191"/>
                </a:cubicBezTo>
                <a:lnTo>
                  <a:pt x="3009750" y="11881"/>
                </a:lnTo>
                <a:lnTo>
                  <a:pt x="3090932" y="18964"/>
                </a:lnTo>
                <a:lnTo>
                  <a:pt x="3146814" y="26514"/>
                </a:lnTo>
                <a:lnTo>
                  <a:pt x="3157590" y="28825"/>
                </a:lnTo>
                <a:lnTo>
                  <a:pt x="3523256" y="28826"/>
                </a:lnTo>
                <a:lnTo>
                  <a:pt x="3550231" y="26242"/>
                </a:lnTo>
                <a:lnTo>
                  <a:pt x="3641235" y="28825"/>
                </a:lnTo>
                <a:lnTo>
                  <a:pt x="3654450" y="25305"/>
                </a:lnTo>
                <a:lnTo>
                  <a:pt x="3743422" y="28825"/>
                </a:lnTo>
                <a:cubicBezTo>
                  <a:pt x="3772886" y="28327"/>
                  <a:pt x="3823940" y="29113"/>
                  <a:pt x="3840903" y="25835"/>
                </a:cubicBezTo>
                <a:lnTo>
                  <a:pt x="3848181" y="17800"/>
                </a:lnTo>
                <a:lnTo>
                  <a:pt x="3869560" y="17096"/>
                </a:lnTo>
                <a:cubicBezTo>
                  <a:pt x="3871124" y="17711"/>
                  <a:pt x="3901945" y="17198"/>
                  <a:pt x="3903217" y="17249"/>
                </a:cubicBezTo>
                <a:lnTo>
                  <a:pt x="3978608" y="25681"/>
                </a:lnTo>
                <a:lnTo>
                  <a:pt x="10629692" y="20986"/>
                </a:lnTo>
                <a:lnTo>
                  <a:pt x="10629692" y="25557"/>
                </a:lnTo>
                <a:lnTo>
                  <a:pt x="10653919" y="35273"/>
                </a:lnTo>
                <a:lnTo>
                  <a:pt x="10662783" y="55753"/>
                </a:lnTo>
                <a:lnTo>
                  <a:pt x="10932257" y="46153"/>
                </a:lnTo>
                <a:lnTo>
                  <a:pt x="10932416" y="50721"/>
                </a:lnTo>
                <a:lnTo>
                  <a:pt x="10956968" y="59587"/>
                </a:lnTo>
                <a:cubicBezTo>
                  <a:pt x="10963445" y="65409"/>
                  <a:pt x="10967632" y="73614"/>
                  <a:pt x="10968008" y="82837"/>
                </a:cubicBezTo>
                <a:lnTo>
                  <a:pt x="11063841" y="2827126"/>
                </a:lnTo>
                <a:lnTo>
                  <a:pt x="11059943" y="2837138"/>
                </a:lnTo>
                <a:lnTo>
                  <a:pt x="11064505" y="2845053"/>
                </a:lnTo>
                <a:lnTo>
                  <a:pt x="11160002" y="5579729"/>
                </a:lnTo>
                <a:cubicBezTo>
                  <a:pt x="11160297" y="5588973"/>
                  <a:pt x="11156704" y="5597474"/>
                  <a:pt x="11150645" y="5603753"/>
                </a:cubicBezTo>
                <a:lnTo>
                  <a:pt x="11126703" y="5614360"/>
                </a:lnTo>
                <a:lnTo>
                  <a:pt x="11126774" y="5616394"/>
                </a:lnTo>
                <a:lnTo>
                  <a:pt x="10583946" y="5635350"/>
                </a:lnTo>
                <a:lnTo>
                  <a:pt x="10570184" y="5639499"/>
                </a:lnTo>
                <a:cubicBezTo>
                  <a:pt x="10562791" y="5641286"/>
                  <a:pt x="10552601" y="5643060"/>
                  <a:pt x="10537132" y="5644340"/>
                </a:cubicBezTo>
                <a:cubicBezTo>
                  <a:pt x="10498203" y="5633456"/>
                  <a:pt x="10449254" y="5664719"/>
                  <a:pt x="10400830" y="5649948"/>
                </a:cubicBezTo>
                <a:cubicBezTo>
                  <a:pt x="10383216" y="5646576"/>
                  <a:pt x="10329878" y="5648751"/>
                  <a:pt x="10320518" y="5656842"/>
                </a:cubicBezTo>
                <a:cubicBezTo>
                  <a:pt x="10309547" y="5658877"/>
                  <a:pt x="10296302" y="5656533"/>
                  <a:pt x="10291957" y="5665019"/>
                </a:cubicBezTo>
                <a:cubicBezTo>
                  <a:pt x="10284418" y="5675302"/>
                  <a:pt x="10244094" y="5661057"/>
                  <a:pt x="10250760" y="5672700"/>
                </a:cubicBezTo>
                <a:cubicBezTo>
                  <a:pt x="10222161" y="5662972"/>
                  <a:pt x="10202248" y="5684644"/>
                  <a:pt x="10179561" y="5690562"/>
                </a:cubicBezTo>
                <a:lnTo>
                  <a:pt x="10110666" y="5699597"/>
                </a:lnTo>
                <a:lnTo>
                  <a:pt x="10064237" y="5702502"/>
                </a:lnTo>
                <a:lnTo>
                  <a:pt x="10057486" y="5702484"/>
                </a:lnTo>
                <a:lnTo>
                  <a:pt x="10001416" y="5695367"/>
                </a:lnTo>
                <a:cubicBezTo>
                  <a:pt x="10000174" y="5697068"/>
                  <a:pt x="9998479" y="5698668"/>
                  <a:pt x="9996379" y="5700113"/>
                </a:cubicBezTo>
                <a:lnTo>
                  <a:pt x="9979071" y="5705376"/>
                </a:lnTo>
                <a:lnTo>
                  <a:pt x="9963913" y="5700451"/>
                </a:lnTo>
                <a:lnTo>
                  <a:pt x="9893483" y="5693188"/>
                </a:lnTo>
                <a:lnTo>
                  <a:pt x="9790633" y="5687822"/>
                </a:lnTo>
                <a:lnTo>
                  <a:pt x="9774942" y="5682760"/>
                </a:lnTo>
                <a:cubicBezTo>
                  <a:pt x="9739362" y="5677844"/>
                  <a:pt x="9696935" y="5685711"/>
                  <a:pt x="9673904" y="5672581"/>
                </a:cubicBezTo>
                <a:lnTo>
                  <a:pt x="9621062" y="5672308"/>
                </a:lnTo>
                <a:lnTo>
                  <a:pt x="9615371" y="5677633"/>
                </a:lnTo>
                <a:lnTo>
                  <a:pt x="9599748" y="5676826"/>
                </a:lnTo>
                <a:lnTo>
                  <a:pt x="9595584" y="5677734"/>
                </a:lnTo>
                <a:cubicBezTo>
                  <a:pt x="9587639" y="5679493"/>
                  <a:pt x="9579752" y="5681051"/>
                  <a:pt x="9571728" y="5681816"/>
                </a:cubicBezTo>
                <a:cubicBezTo>
                  <a:pt x="9572407" y="5676952"/>
                  <a:pt x="9570454" y="5673991"/>
                  <a:pt x="9566942" y="5672247"/>
                </a:cubicBezTo>
                <a:lnTo>
                  <a:pt x="9559827" y="5671113"/>
                </a:lnTo>
                <a:lnTo>
                  <a:pt x="9300966" y="5680152"/>
                </a:lnTo>
                <a:lnTo>
                  <a:pt x="9279087" y="5689852"/>
                </a:lnTo>
                <a:lnTo>
                  <a:pt x="9210191" y="5698888"/>
                </a:lnTo>
                <a:lnTo>
                  <a:pt x="9163761" y="5701793"/>
                </a:lnTo>
                <a:lnTo>
                  <a:pt x="9157011" y="5701774"/>
                </a:lnTo>
                <a:lnTo>
                  <a:pt x="9100940" y="5694658"/>
                </a:lnTo>
                <a:cubicBezTo>
                  <a:pt x="9099699" y="5696357"/>
                  <a:pt x="9098003" y="5697958"/>
                  <a:pt x="9095904" y="5699404"/>
                </a:cubicBezTo>
                <a:lnTo>
                  <a:pt x="9078597" y="5704667"/>
                </a:lnTo>
                <a:lnTo>
                  <a:pt x="9063437" y="5699742"/>
                </a:lnTo>
                <a:lnTo>
                  <a:pt x="8993006" y="5692478"/>
                </a:lnTo>
                <a:lnTo>
                  <a:pt x="8974955" y="5691537"/>
                </a:lnTo>
                <a:lnTo>
                  <a:pt x="8223147" y="5717791"/>
                </a:lnTo>
                <a:lnTo>
                  <a:pt x="7573244" y="5740486"/>
                </a:lnTo>
                <a:lnTo>
                  <a:pt x="7145176" y="5755434"/>
                </a:lnTo>
                <a:lnTo>
                  <a:pt x="7110974" y="5756786"/>
                </a:lnTo>
                <a:cubicBezTo>
                  <a:pt x="7118810" y="5763724"/>
                  <a:pt x="6960437" y="5768053"/>
                  <a:pt x="6903109" y="5764119"/>
                </a:cubicBezTo>
                <a:lnTo>
                  <a:pt x="6901660" y="5763938"/>
                </a:lnTo>
                <a:lnTo>
                  <a:pt x="4499248" y="5847832"/>
                </a:lnTo>
                <a:lnTo>
                  <a:pt x="540384" y="5986079"/>
                </a:lnTo>
                <a:cubicBezTo>
                  <a:pt x="520064" y="5986733"/>
                  <a:pt x="503054" y="5971465"/>
                  <a:pt x="502319" y="5951906"/>
                </a:cubicBezTo>
                <a:lnTo>
                  <a:pt x="489842" y="5594622"/>
                </a:lnTo>
                <a:lnTo>
                  <a:pt x="36849" y="5594621"/>
                </a:lnTo>
                <a:cubicBezTo>
                  <a:pt x="16519" y="5594567"/>
                  <a:pt x="52" y="5578715"/>
                  <a:pt x="1" y="5559142"/>
                </a:cubicBezTo>
                <a:lnTo>
                  <a:pt x="0" y="2970007"/>
                </a:lnTo>
                <a:lnTo>
                  <a:pt x="1" y="2653338"/>
                </a:lnTo>
                <a:lnTo>
                  <a:pt x="0" y="64204"/>
                </a:lnTo>
                <a:cubicBezTo>
                  <a:pt x="117" y="44670"/>
                  <a:pt x="16562" y="28877"/>
                  <a:pt x="36850" y="28825"/>
                </a:cubicBezTo>
                <a:lnTo>
                  <a:pt x="1711513" y="28826"/>
                </a:lnTo>
                <a:lnTo>
                  <a:pt x="1766173" y="18870"/>
                </a:lnTo>
                <a:cubicBezTo>
                  <a:pt x="1796853" y="19308"/>
                  <a:pt x="1803657" y="25508"/>
                  <a:pt x="1822399" y="28826"/>
                </a:cubicBezTo>
                <a:lnTo>
                  <a:pt x="2571658" y="28825"/>
                </a:lnTo>
                <a:lnTo>
                  <a:pt x="2671113" y="28825"/>
                </a:lnTo>
                <a:lnTo>
                  <a:pt x="2726662" y="18215"/>
                </a:lnTo>
                <a:cubicBezTo>
                  <a:pt x="2749009" y="26698"/>
                  <a:pt x="2765353" y="10111"/>
                  <a:pt x="2783456" y="6056"/>
                </a:cubicBezTo>
                <a:lnTo>
                  <a:pt x="2838186" y="81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7F4D874-27FC-45EF-B831-1D2C9D63F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341492" y="494703"/>
            <a:ext cx="8122024" cy="5594621"/>
          </a:xfrm>
          <a:custGeom>
            <a:avLst/>
            <a:gdLst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78470 w 8122024"/>
              <a:gd name="connsiteY6" fmla="*/ 5594621 h 5594621"/>
              <a:gd name="connsiteX7" fmla="*/ 7963333 w 8122024"/>
              <a:gd name="connsiteY7" fmla="*/ 300841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72271 w 8122024"/>
              <a:gd name="connsiteY6" fmla="*/ 5594513 h 5594621"/>
              <a:gd name="connsiteX7" fmla="*/ 7963333 w 8122024"/>
              <a:gd name="connsiteY7" fmla="*/ 300841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34" fmla="*/ 8085175 w 8122024"/>
              <a:gd name="connsiteY34" fmla="*/ 28825 h 5594621"/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35081 w 8122024"/>
              <a:gd name="connsiteY6" fmla="*/ 5593864 h 5594621"/>
              <a:gd name="connsiteX7" fmla="*/ 7963333 w 8122024"/>
              <a:gd name="connsiteY7" fmla="*/ 300841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34" fmla="*/ 8085175 w 8122024"/>
              <a:gd name="connsiteY34" fmla="*/ 28825 h 5594621"/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35081 w 8122024"/>
              <a:gd name="connsiteY6" fmla="*/ 5593864 h 5594621"/>
              <a:gd name="connsiteX7" fmla="*/ 7938215 w 8122024"/>
              <a:gd name="connsiteY7" fmla="*/ 319003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34" fmla="*/ 8085175 w 8122024"/>
              <a:gd name="connsiteY34" fmla="*/ 28825 h 559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22024" h="5594621">
                <a:moveTo>
                  <a:pt x="8085175" y="28825"/>
                </a:moveTo>
                <a:cubicBezTo>
                  <a:pt x="8105462" y="28876"/>
                  <a:pt x="8121908" y="44670"/>
                  <a:pt x="8122024" y="64204"/>
                </a:cubicBezTo>
                <a:lnTo>
                  <a:pt x="8122024" y="2653338"/>
                </a:lnTo>
                <a:lnTo>
                  <a:pt x="8122024" y="2970007"/>
                </a:lnTo>
                <a:lnTo>
                  <a:pt x="8122024" y="5559141"/>
                </a:lnTo>
                <a:cubicBezTo>
                  <a:pt x="8121972" y="5578714"/>
                  <a:pt x="8105505" y="5594566"/>
                  <a:pt x="8085175" y="5594621"/>
                </a:cubicBezTo>
                <a:lnTo>
                  <a:pt x="7735081" y="5593864"/>
                </a:lnTo>
                <a:lnTo>
                  <a:pt x="7938215" y="319003"/>
                </a:lnTo>
                <a:lnTo>
                  <a:pt x="0" y="22756"/>
                </a:lnTo>
                <a:lnTo>
                  <a:pt x="4143417" y="25681"/>
                </a:lnTo>
                <a:lnTo>
                  <a:pt x="4218808" y="17249"/>
                </a:lnTo>
                <a:cubicBezTo>
                  <a:pt x="4220080" y="17197"/>
                  <a:pt x="4250901" y="17710"/>
                  <a:pt x="4252464" y="17095"/>
                </a:cubicBezTo>
                <a:lnTo>
                  <a:pt x="4273843" y="17800"/>
                </a:lnTo>
                <a:lnTo>
                  <a:pt x="4281122" y="25835"/>
                </a:lnTo>
                <a:cubicBezTo>
                  <a:pt x="4298085" y="29113"/>
                  <a:pt x="4349139" y="28327"/>
                  <a:pt x="4378602" y="28825"/>
                </a:cubicBezTo>
                <a:lnTo>
                  <a:pt x="4467574" y="25305"/>
                </a:lnTo>
                <a:lnTo>
                  <a:pt x="4480790" y="28825"/>
                </a:lnTo>
                <a:lnTo>
                  <a:pt x="4571794" y="26241"/>
                </a:lnTo>
                <a:lnTo>
                  <a:pt x="4598769" y="28825"/>
                </a:lnTo>
                <a:lnTo>
                  <a:pt x="4964434" y="28825"/>
                </a:lnTo>
                <a:lnTo>
                  <a:pt x="4975210" y="26513"/>
                </a:lnTo>
                <a:lnTo>
                  <a:pt x="5031093" y="18963"/>
                </a:lnTo>
                <a:lnTo>
                  <a:pt x="5112275" y="11880"/>
                </a:lnTo>
                <a:lnTo>
                  <a:pt x="5167768" y="4191"/>
                </a:lnTo>
                <a:cubicBezTo>
                  <a:pt x="5181982" y="3407"/>
                  <a:pt x="5185241" y="7874"/>
                  <a:pt x="5197564" y="7176"/>
                </a:cubicBezTo>
                <a:lnTo>
                  <a:pt x="5241706" y="0"/>
                </a:lnTo>
                <a:lnTo>
                  <a:pt x="5283839" y="814"/>
                </a:lnTo>
                <a:lnTo>
                  <a:pt x="5338569" y="6056"/>
                </a:lnTo>
                <a:cubicBezTo>
                  <a:pt x="5356672" y="10110"/>
                  <a:pt x="5373016" y="26698"/>
                  <a:pt x="5395362" y="18215"/>
                </a:cubicBezTo>
                <a:lnTo>
                  <a:pt x="5450911" y="28825"/>
                </a:lnTo>
                <a:lnTo>
                  <a:pt x="5550367" y="28825"/>
                </a:lnTo>
                <a:lnTo>
                  <a:pt x="6299626" y="28825"/>
                </a:lnTo>
                <a:cubicBezTo>
                  <a:pt x="6318368" y="25507"/>
                  <a:pt x="6325172" y="19308"/>
                  <a:pt x="6355851" y="18870"/>
                </a:cubicBezTo>
                <a:lnTo>
                  <a:pt x="6410512" y="28825"/>
                </a:lnTo>
                <a:lnTo>
                  <a:pt x="8085175" y="28825"/>
                </a:lnTo>
                <a:close/>
              </a:path>
            </a:pathLst>
          </a:custGeom>
          <a:solidFill>
            <a:srgbClr val="000000">
              <a:alpha val="24706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505A712-F4EC-4E5B-878E-51B071B89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80000" flipV="1">
            <a:off x="628882" y="601988"/>
            <a:ext cx="10898872" cy="5835286"/>
          </a:xfrm>
          <a:custGeom>
            <a:avLst/>
            <a:gdLst>
              <a:gd name="connsiteX0" fmla="*/ 181561 w 10957452"/>
              <a:gd name="connsiteY0" fmla="*/ 121459 h 5830350"/>
              <a:gd name="connsiteX1" fmla="*/ 181561 w 10957452"/>
              <a:gd name="connsiteY1" fmla="*/ 126030 h 5830350"/>
              <a:gd name="connsiteX2" fmla="*/ 157334 w 10957452"/>
              <a:gd name="connsiteY2" fmla="*/ 135747 h 5830350"/>
              <a:gd name="connsiteX3" fmla="*/ 147111 w 10957452"/>
              <a:gd name="connsiteY3" fmla="*/ 159368 h 5830350"/>
              <a:gd name="connsiteX4" fmla="*/ 147111 w 10957452"/>
              <a:gd name="connsiteY4" fmla="*/ 2905330 h 5830350"/>
              <a:gd name="connsiteX5" fmla="*/ 151356 w 10957452"/>
              <a:gd name="connsiteY5" fmla="*/ 2915199 h 5830350"/>
              <a:gd name="connsiteX6" fmla="*/ 147073 w 10957452"/>
              <a:gd name="connsiteY6" fmla="*/ 2923269 h 5830350"/>
              <a:gd name="connsiteX7" fmla="*/ 147073 w 10957452"/>
              <a:gd name="connsiteY7" fmla="*/ 5659612 h 5830350"/>
              <a:gd name="connsiteX8" fmla="*/ 157263 w 10957452"/>
              <a:gd name="connsiteY8" fmla="*/ 5683294 h 5830350"/>
              <a:gd name="connsiteX9" fmla="*/ 181561 w 10957452"/>
              <a:gd name="connsiteY9" fmla="*/ 5693059 h 5830350"/>
              <a:gd name="connsiteX10" fmla="*/ 181561 w 10957452"/>
              <a:gd name="connsiteY10" fmla="*/ 5695095 h 5830350"/>
              <a:gd name="connsiteX11" fmla="*/ 724719 w 10957452"/>
              <a:gd name="connsiteY11" fmla="*/ 5695094 h 5830350"/>
              <a:gd name="connsiteX12" fmla="*/ 738618 w 10957452"/>
              <a:gd name="connsiteY12" fmla="*/ 5698761 h 5830350"/>
              <a:gd name="connsiteX13" fmla="*/ 771819 w 10957452"/>
              <a:gd name="connsiteY13" fmla="*/ 5702445 h 5830350"/>
              <a:gd name="connsiteX14" fmla="*/ 908234 w 10957452"/>
              <a:gd name="connsiteY14" fmla="*/ 5703293 h 5830350"/>
              <a:gd name="connsiteX15" fmla="*/ 988737 w 10957452"/>
              <a:gd name="connsiteY15" fmla="*/ 5707380 h 5830350"/>
              <a:gd name="connsiteX16" fmla="*/ 1017566 w 10957452"/>
              <a:gd name="connsiteY16" fmla="*/ 5714555 h 5830350"/>
              <a:gd name="connsiteX17" fmla="*/ 1059006 w 10957452"/>
              <a:gd name="connsiteY17" fmla="*/ 5720795 h 5830350"/>
              <a:gd name="connsiteX18" fmla="*/ 1130785 w 10957452"/>
              <a:gd name="connsiteY18" fmla="*/ 5736161 h 5830350"/>
              <a:gd name="connsiteX19" fmla="*/ 1199954 w 10957452"/>
              <a:gd name="connsiteY19" fmla="*/ 5742786 h 5830350"/>
              <a:gd name="connsiteX20" fmla="*/ 1246457 w 10957452"/>
              <a:gd name="connsiteY20" fmla="*/ 5744069 h 5830350"/>
              <a:gd name="connsiteX21" fmla="*/ 1253202 w 10957452"/>
              <a:gd name="connsiteY21" fmla="*/ 5743814 h 5830350"/>
              <a:gd name="connsiteX22" fmla="*/ 1308989 w 10957452"/>
              <a:gd name="connsiteY22" fmla="*/ 5734745 h 5830350"/>
              <a:gd name="connsiteX23" fmla="*/ 1314189 w 10957452"/>
              <a:gd name="connsiteY23" fmla="*/ 5739312 h 5830350"/>
              <a:gd name="connsiteX24" fmla="*/ 1331670 w 10957452"/>
              <a:gd name="connsiteY24" fmla="*/ 5743968 h 5830350"/>
              <a:gd name="connsiteX25" fmla="*/ 1346647 w 10957452"/>
              <a:gd name="connsiteY25" fmla="*/ 5738517 h 5830350"/>
              <a:gd name="connsiteX26" fmla="*/ 1416781 w 10957452"/>
              <a:gd name="connsiteY26" fmla="*/ 5728800 h 5830350"/>
              <a:gd name="connsiteX27" fmla="*/ 1519381 w 10957452"/>
              <a:gd name="connsiteY27" fmla="*/ 5719848 h 5830350"/>
              <a:gd name="connsiteX28" fmla="*/ 1534885 w 10957452"/>
              <a:gd name="connsiteY28" fmla="*/ 5714242 h 5830350"/>
              <a:gd name="connsiteX29" fmla="*/ 1635507 w 10957452"/>
              <a:gd name="connsiteY29" fmla="*/ 5700544 h 5830350"/>
              <a:gd name="connsiteX30" fmla="*/ 1688307 w 10957452"/>
              <a:gd name="connsiteY30" fmla="*/ 5698426 h 5830350"/>
              <a:gd name="connsiteX31" fmla="*/ 1694180 w 10957452"/>
              <a:gd name="connsiteY31" fmla="*/ 5703550 h 5830350"/>
              <a:gd name="connsiteX32" fmla="*/ 1709766 w 10957452"/>
              <a:gd name="connsiteY32" fmla="*/ 5702197 h 5830350"/>
              <a:gd name="connsiteX33" fmla="*/ 1713959 w 10957452"/>
              <a:gd name="connsiteY33" fmla="*/ 5702959 h 5830350"/>
              <a:gd name="connsiteX34" fmla="*/ 1737943 w 10957452"/>
              <a:gd name="connsiteY34" fmla="*/ 5706206 h 5830350"/>
              <a:gd name="connsiteX35" fmla="*/ 1742392 w 10957452"/>
              <a:gd name="connsiteY35" fmla="*/ 5696477 h 5830350"/>
              <a:gd name="connsiteX36" fmla="*/ 1749463 w 10957452"/>
              <a:gd name="connsiteY36" fmla="*/ 5695095 h 5830350"/>
              <a:gd name="connsiteX37" fmla="*/ 2008482 w 10957452"/>
              <a:gd name="connsiteY37" fmla="*/ 5695095 h 5830350"/>
              <a:gd name="connsiteX38" fmla="*/ 2030686 w 10957452"/>
              <a:gd name="connsiteY38" fmla="*/ 5704024 h 5830350"/>
              <a:gd name="connsiteX39" fmla="*/ 2099855 w 10957452"/>
              <a:gd name="connsiteY39" fmla="*/ 5710650 h 5830350"/>
              <a:gd name="connsiteX40" fmla="*/ 2146358 w 10957452"/>
              <a:gd name="connsiteY40" fmla="*/ 5711933 h 5830350"/>
              <a:gd name="connsiteX41" fmla="*/ 2153104 w 10957452"/>
              <a:gd name="connsiteY41" fmla="*/ 5711680 h 5830350"/>
              <a:gd name="connsiteX42" fmla="*/ 2208892 w 10957452"/>
              <a:gd name="connsiteY42" fmla="*/ 5702611 h 5830350"/>
              <a:gd name="connsiteX43" fmla="*/ 2214091 w 10957452"/>
              <a:gd name="connsiteY43" fmla="*/ 5707177 h 5830350"/>
              <a:gd name="connsiteX44" fmla="*/ 2231571 w 10957452"/>
              <a:gd name="connsiteY44" fmla="*/ 5711834 h 5830350"/>
              <a:gd name="connsiteX45" fmla="*/ 2246550 w 10957452"/>
              <a:gd name="connsiteY45" fmla="*/ 5706382 h 5830350"/>
              <a:gd name="connsiteX46" fmla="*/ 2316684 w 10957452"/>
              <a:gd name="connsiteY46" fmla="*/ 5696665 h 5830350"/>
              <a:gd name="connsiteX47" fmla="*/ 2334691 w 10957452"/>
              <a:gd name="connsiteY47" fmla="*/ 5695094 h 5830350"/>
              <a:gd name="connsiteX48" fmla="*/ 3086958 w 10957452"/>
              <a:gd name="connsiteY48" fmla="*/ 5695095 h 5830350"/>
              <a:gd name="connsiteX49" fmla="*/ 3737257 w 10957452"/>
              <a:gd name="connsiteY49" fmla="*/ 5695094 h 5830350"/>
              <a:gd name="connsiteX50" fmla="*/ 4165586 w 10957452"/>
              <a:gd name="connsiteY50" fmla="*/ 5695094 h 5830350"/>
              <a:gd name="connsiteX51" fmla="*/ 4199814 w 10957452"/>
              <a:gd name="connsiteY51" fmla="*/ 5695252 h 5830350"/>
              <a:gd name="connsiteX52" fmla="*/ 4407809 w 10957452"/>
              <a:gd name="connsiteY52" fmla="*/ 5695327 h 5830350"/>
              <a:gd name="connsiteX53" fmla="*/ 4409250 w 10957452"/>
              <a:gd name="connsiteY53" fmla="*/ 5695094 h 5830350"/>
              <a:gd name="connsiteX54" fmla="*/ 6813127 w 10957452"/>
              <a:gd name="connsiteY54" fmla="*/ 5695094 h 5830350"/>
              <a:gd name="connsiteX55" fmla="*/ 10774404 w 10957452"/>
              <a:gd name="connsiteY55" fmla="*/ 5695095 h 5830350"/>
              <a:gd name="connsiteX56" fmla="*/ 10811253 w 10957452"/>
              <a:gd name="connsiteY56" fmla="*/ 5659615 h 5830350"/>
              <a:gd name="connsiteX57" fmla="*/ 10811253 w 10957452"/>
              <a:gd name="connsiteY57" fmla="*/ 3070480 h 5830350"/>
              <a:gd name="connsiteX58" fmla="*/ 10811253 w 10957452"/>
              <a:gd name="connsiteY58" fmla="*/ 2753811 h 5830350"/>
              <a:gd name="connsiteX59" fmla="*/ 10811253 w 10957452"/>
              <a:gd name="connsiteY59" fmla="*/ 164678 h 5830350"/>
              <a:gd name="connsiteX60" fmla="*/ 10774404 w 10957452"/>
              <a:gd name="connsiteY60" fmla="*/ 129298 h 5830350"/>
              <a:gd name="connsiteX61" fmla="*/ 9099741 w 10957452"/>
              <a:gd name="connsiteY61" fmla="*/ 129299 h 5830350"/>
              <a:gd name="connsiteX62" fmla="*/ 9045080 w 10957452"/>
              <a:gd name="connsiteY62" fmla="*/ 119344 h 5830350"/>
              <a:gd name="connsiteX63" fmla="*/ 8988855 w 10957452"/>
              <a:gd name="connsiteY63" fmla="*/ 129298 h 5830350"/>
              <a:gd name="connsiteX64" fmla="*/ 8239596 w 10957452"/>
              <a:gd name="connsiteY64" fmla="*/ 129298 h 5830350"/>
              <a:gd name="connsiteX65" fmla="*/ 8140140 w 10957452"/>
              <a:gd name="connsiteY65" fmla="*/ 129299 h 5830350"/>
              <a:gd name="connsiteX66" fmla="*/ 8084591 w 10957452"/>
              <a:gd name="connsiteY66" fmla="*/ 118689 h 5830350"/>
              <a:gd name="connsiteX67" fmla="*/ 8027798 w 10957452"/>
              <a:gd name="connsiteY67" fmla="*/ 106530 h 5830350"/>
              <a:gd name="connsiteX68" fmla="*/ 7973068 w 10957452"/>
              <a:gd name="connsiteY68" fmla="*/ 101288 h 5830350"/>
              <a:gd name="connsiteX69" fmla="*/ 7930935 w 10957452"/>
              <a:gd name="connsiteY69" fmla="*/ 100474 h 5830350"/>
              <a:gd name="connsiteX70" fmla="*/ 7886793 w 10957452"/>
              <a:gd name="connsiteY70" fmla="*/ 107650 h 5830350"/>
              <a:gd name="connsiteX71" fmla="*/ 7856997 w 10957452"/>
              <a:gd name="connsiteY71" fmla="*/ 104665 h 5830350"/>
              <a:gd name="connsiteX72" fmla="*/ 7801504 w 10957452"/>
              <a:gd name="connsiteY72" fmla="*/ 112353 h 5830350"/>
              <a:gd name="connsiteX73" fmla="*/ 7720322 w 10957452"/>
              <a:gd name="connsiteY73" fmla="*/ 119437 h 5830350"/>
              <a:gd name="connsiteX74" fmla="*/ 7664439 w 10957452"/>
              <a:gd name="connsiteY74" fmla="*/ 126987 h 5830350"/>
              <a:gd name="connsiteX75" fmla="*/ 7653663 w 10957452"/>
              <a:gd name="connsiteY75" fmla="*/ 129299 h 5830350"/>
              <a:gd name="connsiteX76" fmla="*/ 7287997 w 10957452"/>
              <a:gd name="connsiteY76" fmla="*/ 129299 h 5830350"/>
              <a:gd name="connsiteX77" fmla="*/ 7261023 w 10957452"/>
              <a:gd name="connsiteY77" fmla="*/ 126715 h 5830350"/>
              <a:gd name="connsiteX78" fmla="*/ 7170019 w 10957452"/>
              <a:gd name="connsiteY78" fmla="*/ 129299 h 5830350"/>
              <a:gd name="connsiteX79" fmla="*/ 7156803 w 10957452"/>
              <a:gd name="connsiteY79" fmla="*/ 125778 h 5830350"/>
              <a:gd name="connsiteX80" fmla="*/ 7067831 w 10957452"/>
              <a:gd name="connsiteY80" fmla="*/ 129299 h 5830350"/>
              <a:gd name="connsiteX81" fmla="*/ 6970351 w 10957452"/>
              <a:gd name="connsiteY81" fmla="*/ 126309 h 5830350"/>
              <a:gd name="connsiteX82" fmla="*/ 6963072 w 10957452"/>
              <a:gd name="connsiteY82" fmla="*/ 118274 h 5830350"/>
              <a:gd name="connsiteX83" fmla="*/ 6941693 w 10957452"/>
              <a:gd name="connsiteY83" fmla="*/ 117569 h 5830350"/>
              <a:gd name="connsiteX84" fmla="*/ 6908036 w 10957452"/>
              <a:gd name="connsiteY84" fmla="*/ 117723 h 5830350"/>
              <a:gd name="connsiteX85" fmla="*/ 6832646 w 10957452"/>
              <a:gd name="connsiteY85" fmla="*/ 126155 h 5830350"/>
              <a:gd name="connsiteX86" fmla="*/ 0 w 10957452"/>
              <a:gd name="connsiteY86" fmla="*/ 0 h 5830350"/>
              <a:gd name="connsiteX87" fmla="*/ 10957452 w 10957452"/>
              <a:gd name="connsiteY87" fmla="*/ 0 h 5830350"/>
              <a:gd name="connsiteX88" fmla="*/ 10957452 w 10957452"/>
              <a:gd name="connsiteY88" fmla="*/ 5830350 h 5830350"/>
              <a:gd name="connsiteX89" fmla="*/ 0 w 10957452"/>
              <a:gd name="connsiteY89" fmla="*/ 5830350 h 5830350"/>
              <a:gd name="connsiteX0" fmla="*/ 181561 w 10957452"/>
              <a:gd name="connsiteY0" fmla="*/ 121459 h 5834847"/>
              <a:gd name="connsiteX1" fmla="*/ 181561 w 10957452"/>
              <a:gd name="connsiteY1" fmla="*/ 126030 h 5834847"/>
              <a:gd name="connsiteX2" fmla="*/ 157334 w 10957452"/>
              <a:gd name="connsiteY2" fmla="*/ 135747 h 5834847"/>
              <a:gd name="connsiteX3" fmla="*/ 147111 w 10957452"/>
              <a:gd name="connsiteY3" fmla="*/ 159368 h 5834847"/>
              <a:gd name="connsiteX4" fmla="*/ 147111 w 10957452"/>
              <a:gd name="connsiteY4" fmla="*/ 2905330 h 5834847"/>
              <a:gd name="connsiteX5" fmla="*/ 151356 w 10957452"/>
              <a:gd name="connsiteY5" fmla="*/ 2915199 h 5834847"/>
              <a:gd name="connsiteX6" fmla="*/ 147073 w 10957452"/>
              <a:gd name="connsiteY6" fmla="*/ 2923269 h 5834847"/>
              <a:gd name="connsiteX7" fmla="*/ 147073 w 10957452"/>
              <a:gd name="connsiteY7" fmla="*/ 5659612 h 5834847"/>
              <a:gd name="connsiteX8" fmla="*/ 157263 w 10957452"/>
              <a:gd name="connsiteY8" fmla="*/ 5683294 h 5834847"/>
              <a:gd name="connsiteX9" fmla="*/ 181561 w 10957452"/>
              <a:gd name="connsiteY9" fmla="*/ 5693059 h 5834847"/>
              <a:gd name="connsiteX10" fmla="*/ 181561 w 10957452"/>
              <a:gd name="connsiteY10" fmla="*/ 5695095 h 5834847"/>
              <a:gd name="connsiteX11" fmla="*/ 724719 w 10957452"/>
              <a:gd name="connsiteY11" fmla="*/ 5695094 h 5834847"/>
              <a:gd name="connsiteX12" fmla="*/ 738618 w 10957452"/>
              <a:gd name="connsiteY12" fmla="*/ 5698761 h 5834847"/>
              <a:gd name="connsiteX13" fmla="*/ 771819 w 10957452"/>
              <a:gd name="connsiteY13" fmla="*/ 5702445 h 5834847"/>
              <a:gd name="connsiteX14" fmla="*/ 908234 w 10957452"/>
              <a:gd name="connsiteY14" fmla="*/ 5703293 h 5834847"/>
              <a:gd name="connsiteX15" fmla="*/ 988737 w 10957452"/>
              <a:gd name="connsiteY15" fmla="*/ 5707380 h 5834847"/>
              <a:gd name="connsiteX16" fmla="*/ 1017566 w 10957452"/>
              <a:gd name="connsiteY16" fmla="*/ 5714555 h 5834847"/>
              <a:gd name="connsiteX17" fmla="*/ 1059006 w 10957452"/>
              <a:gd name="connsiteY17" fmla="*/ 5720795 h 5834847"/>
              <a:gd name="connsiteX18" fmla="*/ 1130785 w 10957452"/>
              <a:gd name="connsiteY18" fmla="*/ 5736161 h 5834847"/>
              <a:gd name="connsiteX19" fmla="*/ 1199954 w 10957452"/>
              <a:gd name="connsiteY19" fmla="*/ 5742786 h 5834847"/>
              <a:gd name="connsiteX20" fmla="*/ 1246457 w 10957452"/>
              <a:gd name="connsiteY20" fmla="*/ 5744069 h 5834847"/>
              <a:gd name="connsiteX21" fmla="*/ 1253202 w 10957452"/>
              <a:gd name="connsiteY21" fmla="*/ 5743814 h 5834847"/>
              <a:gd name="connsiteX22" fmla="*/ 1308989 w 10957452"/>
              <a:gd name="connsiteY22" fmla="*/ 5734745 h 5834847"/>
              <a:gd name="connsiteX23" fmla="*/ 1314189 w 10957452"/>
              <a:gd name="connsiteY23" fmla="*/ 5739312 h 5834847"/>
              <a:gd name="connsiteX24" fmla="*/ 1331670 w 10957452"/>
              <a:gd name="connsiteY24" fmla="*/ 5743968 h 5834847"/>
              <a:gd name="connsiteX25" fmla="*/ 1346647 w 10957452"/>
              <a:gd name="connsiteY25" fmla="*/ 5738517 h 5834847"/>
              <a:gd name="connsiteX26" fmla="*/ 1416781 w 10957452"/>
              <a:gd name="connsiteY26" fmla="*/ 5728800 h 5834847"/>
              <a:gd name="connsiteX27" fmla="*/ 1519381 w 10957452"/>
              <a:gd name="connsiteY27" fmla="*/ 5719848 h 5834847"/>
              <a:gd name="connsiteX28" fmla="*/ 1534885 w 10957452"/>
              <a:gd name="connsiteY28" fmla="*/ 5714242 h 5834847"/>
              <a:gd name="connsiteX29" fmla="*/ 1635507 w 10957452"/>
              <a:gd name="connsiteY29" fmla="*/ 5700544 h 5834847"/>
              <a:gd name="connsiteX30" fmla="*/ 1688307 w 10957452"/>
              <a:gd name="connsiteY30" fmla="*/ 5698426 h 5834847"/>
              <a:gd name="connsiteX31" fmla="*/ 1694180 w 10957452"/>
              <a:gd name="connsiteY31" fmla="*/ 5703550 h 5834847"/>
              <a:gd name="connsiteX32" fmla="*/ 1709766 w 10957452"/>
              <a:gd name="connsiteY32" fmla="*/ 5702197 h 5834847"/>
              <a:gd name="connsiteX33" fmla="*/ 1713959 w 10957452"/>
              <a:gd name="connsiteY33" fmla="*/ 5702959 h 5834847"/>
              <a:gd name="connsiteX34" fmla="*/ 1737943 w 10957452"/>
              <a:gd name="connsiteY34" fmla="*/ 5706206 h 5834847"/>
              <a:gd name="connsiteX35" fmla="*/ 1742392 w 10957452"/>
              <a:gd name="connsiteY35" fmla="*/ 5696477 h 5834847"/>
              <a:gd name="connsiteX36" fmla="*/ 1749463 w 10957452"/>
              <a:gd name="connsiteY36" fmla="*/ 5695095 h 5834847"/>
              <a:gd name="connsiteX37" fmla="*/ 2008482 w 10957452"/>
              <a:gd name="connsiteY37" fmla="*/ 5695095 h 5834847"/>
              <a:gd name="connsiteX38" fmla="*/ 2030686 w 10957452"/>
              <a:gd name="connsiteY38" fmla="*/ 5704024 h 5834847"/>
              <a:gd name="connsiteX39" fmla="*/ 2099855 w 10957452"/>
              <a:gd name="connsiteY39" fmla="*/ 5710650 h 5834847"/>
              <a:gd name="connsiteX40" fmla="*/ 2146358 w 10957452"/>
              <a:gd name="connsiteY40" fmla="*/ 5711933 h 5834847"/>
              <a:gd name="connsiteX41" fmla="*/ 2153104 w 10957452"/>
              <a:gd name="connsiteY41" fmla="*/ 5711680 h 5834847"/>
              <a:gd name="connsiteX42" fmla="*/ 2208892 w 10957452"/>
              <a:gd name="connsiteY42" fmla="*/ 5702611 h 5834847"/>
              <a:gd name="connsiteX43" fmla="*/ 2214091 w 10957452"/>
              <a:gd name="connsiteY43" fmla="*/ 5707177 h 5834847"/>
              <a:gd name="connsiteX44" fmla="*/ 2231571 w 10957452"/>
              <a:gd name="connsiteY44" fmla="*/ 5711834 h 5834847"/>
              <a:gd name="connsiteX45" fmla="*/ 2246550 w 10957452"/>
              <a:gd name="connsiteY45" fmla="*/ 5706382 h 5834847"/>
              <a:gd name="connsiteX46" fmla="*/ 2316684 w 10957452"/>
              <a:gd name="connsiteY46" fmla="*/ 5696665 h 5834847"/>
              <a:gd name="connsiteX47" fmla="*/ 2334691 w 10957452"/>
              <a:gd name="connsiteY47" fmla="*/ 5695094 h 5834847"/>
              <a:gd name="connsiteX48" fmla="*/ 3086958 w 10957452"/>
              <a:gd name="connsiteY48" fmla="*/ 5695095 h 5834847"/>
              <a:gd name="connsiteX49" fmla="*/ 3737257 w 10957452"/>
              <a:gd name="connsiteY49" fmla="*/ 5695094 h 5834847"/>
              <a:gd name="connsiteX50" fmla="*/ 4165586 w 10957452"/>
              <a:gd name="connsiteY50" fmla="*/ 5695094 h 5834847"/>
              <a:gd name="connsiteX51" fmla="*/ 4199814 w 10957452"/>
              <a:gd name="connsiteY51" fmla="*/ 5695252 h 5834847"/>
              <a:gd name="connsiteX52" fmla="*/ 4407809 w 10957452"/>
              <a:gd name="connsiteY52" fmla="*/ 5695327 h 5834847"/>
              <a:gd name="connsiteX53" fmla="*/ 4409250 w 10957452"/>
              <a:gd name="connsiteY53" fmla="*/ 5695094 h 5834847"/>
              <a:gd name="connsiteX54" fmla="*/ 6813127 w 10957452"/>
              <a:gd name="connsiteY54" fmla="*/ 5695094 h 5834847"/>
              <a:gd name="connsiteX55" fmla="*/ 10774404 w 10957452"/>
              <a:gd name="connsiteY55" fmla="*/ 5695095 h 5834847"/>
              <a:gd name="connsiteX56" fmla="*/ 10811253 w 10957452"/>
              <a:gd name="connsiteY56" fmla="*/ 5659615 h 5834847"/>
              <a:gd name="connsiteX57" fmla="*/ 10811253 w 10957452"/>
              <a:gd name="connsiteY57" fmla="*/ 3070480 h 5834847"/>
              <a:gd name="connsiteX58" fmla="*/ 10811253 w 10957452"/>
              <a:gd name="connsiteY58" fmla="*/ 2753811 h 5834847"/>
              <a:gd name="connsiteX59" fmla="*/ 10811253 w 10957452"/>
              <a:gd name="connsiteY59" fmla="*/ 164678 h 5834847"/>
              <a:gd name="connsiteX60" fmla="*/ 10774404 w 10957452"/>
              <a:gd name="connsiteY60" fmla="*/ 129298 h 5834847"/>
              <a:gd name="connsiteX61" fmla="*/ 9099741 w 10957452"/>
              <a:gd name="connsiteY61" fmla="*/ 129299 h 5834847"/>
              <a:gd name="connsiteX62" fmla="*/ 9045080 w 10957452"/>
              <a:gd name="connsiteY62" fmla="*/ 119344 h 5834847"/>
              <a:gd name="connsiteX63" fmla="*/ 8988855 w 10957452"/>
              <a:gd name="connsiteY63" fmla="*/ 129298 h 5834847"/>
              <a:gd name="connsiteX64" fmla="*/ 8239596 w 10957452"/>
              <a:gd name="connsiteY64" fmla="*/ 129298 h 5834847"/>
              <a:gd name="connsiteX65" fmla="*/ 8140140 w 10957452"/>
              <a:gd name="connsiteY65" fmla="*/ 129299 h 5834847"/>
              <a:gd name="connsiteX66" fmla="*/ 8084591 w 10957452"/>
              <a:gd name="connsiteY66" fmla="*/ 118689 h 5834847"/>
              <a:gd name="connsiteX67" fmla="*/ 8027798 w 10957452"/>
              <a:gd name="connsiteY67" fmla="*/ 106530 h 5834847"/>
              <a:gd name="connsiteX68" fmla="*/ 7973068 w 10957452"/>
              <a:gd name="connsiteY68" fmla="*/ 101288 h 5834847"/>
              <a:gd name="connsiteX69" fmla="*/ 7930935 w 10957452"/>
              <a:gd name="connsiteY69" fmla="*/ 100474 h 5834847"/>
              <a:gd name="connsiteX70" fmla="*/ 7886793 w 10957452"/>
              <a:gd name="connsiteY70" fmla="*/ 107650 h 5834847"/>
              <a:gd name="connsiteX71" fmla="*/ 7856997 w 10957452"/>
              <a:gd name="connsiteY71" fmla="*/ 104665 h 5834847"/>
              <a:gd name="connsiteX72" fmla="*/ 7801504 w 10957452"/>
              <a:gd name="connsiteY72" fmla="*/ 112353 h 5834847"/>
              <a:gd name="connsiteX73" fmla="*/ 7720322 w 10957452"/>
              <a:gd name="connsiteY73" fmla="*/ 119437 h 5834847"/>
              <a:gd name="connsiteX74" fmla="*/ 7664439 w 10957452"/>
              <a:gd name="connsiteY74" fmla="*/ 126987 h 5834847"/>
              <a:gd name="connsiteX75" fmla="*/ 7653663 w 10957452"/>
              <a:gd name="connsiteY75" fmla="*/ 129299 h 5834847"/>
              <a:gd name="connsiteX76" fmla="*/ 7287997 w 10957452"/>
              <a:gd name="connsiteY76" fmla="*/ 129299 h 5834847"/>
              <a:gd name="connsiteX77" fmla="*/ 7261023 w 10957452"/>
              <a:gd name="connsiteY77" fmla="*/ 126715 h 5834847"/>
              <a:gd name="connsiteX78" fmla="*/ 7170019 w 10957452"/>
              <a:gd name="connsiteY78" fmla="*/ 129299 h 5834847"/>
              <a:gd name="connsiteX79" fmla="*/ 7156803 w 10957452"/>
              <a:gd name="connsiteY79" fmla="*/ 125778 h 5834847"/>
              <a:gd name="connsiteX80" fmla="*/ 7067831 w 10957452"/>
              <a:gd name="connsiteY80" fmla="*/ 129299 h 5834847"/>
              <a:gd name="connsiteX81" fmla="*/ 6970351 w 10957452"/>
              <a:gd name="connsiteY81" fmla="*/ 126309 h 5834847"/>
              <a:gd name="connsiteX82" fmla="*/ 6963072 w 10957452"/>
              <a:gd name="connsiteY82" fmla="*/ 118274 h 5834847"/>
              <a:gd name="connsiteX83" fmla="*/ 6941693 w 10957452"/>
              <a:gd name="connsiteY83" fmla="*/ 117569 h 5834847"/>
              <a:gd name="connsiteX84" fmla="*/ 6908036 w 10957452"/>
              <a:gd name="connsiteY84" fmla="*/ 117723 h 5834847"/>
              <a:gd name="connsiteX85" fmla="*/ 6832646 w 10957452"/>
              <a:gd name="connsiteY85" fmla="*/ 126155 h 5834847"/>
              <a:gd name="connsiteX86" fmla="*/ 181561 w 10957452"/>
              <a:gd name="connsiteY86" fmla="*/ 121459 h 5834847"/>
              <a:gd name="connsiteX87" fmla="*/ 0 w 10957452"/>
              <a:gd name="connsiteY87" fmla="*/ 0 h 5834847"/>
              <a:gd name="connsiteX88" fmla="*/ 10957452 w 10957452"/>
              <a:gd name="connsiteY88" fmla="*/ 0 h 5834847"/>
              <a:gd name="connsiteX89" fmla="*/ 10957452 w 10957452"/>
              <a:gd name="connsiteY89" fmla="*/ 5830350 h 5834847"/>
              <a:gd name="connsiteX90" fmla="*/ 30253 w 10957452"/>
              <a:gd name="connsiteY90" fmla="*/ 5834847 h 5834847"/>
              <a:gd name="connsiteX91" fmla="*/ 0 w 10957452"/>
              <a:gd name="connsiteY91" fmla="*/ 0 h 5834847"/>
              <a:gd name="connsiteX0" fmla="*/ 156423 w 10932314"/>
              <a:gd name="connsiteY0" fmla="*/ 121898 h 5835286"/>
              <a:gd name="connsiteX1" fmla="*/ 156423 w 10932314"/>
              <a:gd name="connsiteY1" fmla="*/ 126469 h 5835286"/>
              <a:gd name="connsiteX2" fmla="*/ 132196 w 10932314"/>
              <a:gd name="connsiteY2" fmla="*/ 136186 h 5835286"/>
              <a:gd name="connsiteX3" fmla="*/ 121973 w 10932314"/>
              <a:gd name="connsiteY3" fmla="*/ 159807 h 5835286"/>
              <a:gd name="connsiteX4" fmla="*/ 121973 w 10932314"/>
              <a:gd name="connsiteY4" fmla="*/ 2905769 h 5835286"/>
              <a:gd name="connsiteX5" fmla="*/ 126218 w 10932314"/>
              <a:gd name="connsiteY5" fmla="*/ 2915638 h 5835286"/>
              <a:gd name="connsiteX6" fmla="*/ 121935 w 10932314"/>
              <a:gd name="connsiteY6" fmla="*/ 2923708 h 5835286"/>
              <a:gd name="connsiteX7" fmla="*/ 121935 w 10932314"/>
              <a:gd name="connsiteY7" fmla="*/ 5660051 h 5835286"/>
              <a:gd name="connsiteX8" fmla="*/ 132125 w 10932314"/>
              <a:gd name="connsiteY8" fmla="*/ 5683733 h 5835286"/>
              <a:gd name="connsiteX9" fmla="*/ 156423 w 10932314"/>
              <a:gd name="connsiteY9" fmla="*/ 5693498 h 5835286"/>
              <a:gd name="connsiteX10" fmla="*/ 156423 w 10932314"/>
              <a:gd name="connsiteY10" fmla="*/ 5695534 h 5835286"/>
              <a:gd name="connsiteX11" fmla="*/ 699581 w 10932314"/>
              <a:gd name="connsiteY11" fmla="*/ 5695533 h 5835286"/>
              <a:gd name="connsiteX12" fmla="*/ 713480 w 10932314"/>
              <a:gd name="connsiteY12" fmla="*/ 5699200 h 5835286"/>
              <a:gd name="connsiteX13" fmla="*/ 746681 w 10932314"/>
              <a:gd name="connsiteY13" fmla="*/ 5702884 h 5835286"/>
              <a:gd name="connsiteX14" fmla="*/ 883096 w 10932314"/>
              <a:gd name="connsiteY14" fmla="*/ 5703732 h 5835286"/>
              <a:gd name="connsiteX15" fmla="*/ 963599 w 10932314"/>
              <a:gd name="connsiteY15" fmla="*/ 5707819 h 5835286"/>
              <a:gd name="connsiteX16" fmla="*/ 992428 w 10932314"/>
              <a:gd name="connsiteY16" fmla="*/ 5714994 h 5835286"/>
              <a:gd name="connsiteX17" fmla="*/ 1033868 w 10932314"/>
              <a:gd name="connsiteY17" fmla="*/ 5721234 h 5835286"/>
              <a:gd name="connsiteX18" fmla="*/ 1105647 w 10932314"/>
              <a:gd name="connsiteY18" fmla="*/ 5736600 h 5835286"/>
              <a:gd name="connsiteX19" fmla="*/ 1174816 w 10932314"/>
              <a:gd name="connsiteY19" fmla="*/ 5743225 h 5835286"/>
              <a:gd name="connsiteX20" fmla="*/ 1221319 w 10932314"/>
              <a:gd name="connsiteY20" fmla="*/ 5744508 h 5835286"/>
              <a:gd name="connsiteX21" fmla="*/ 1228064 w 10932314"/>
              <a:gd name="connsiteY21" fmla="*/ 5744253 h 5835286"/>
              <a:gd name="connsiteX22" fmla="*/ 1283851 w 10932314"/>
              <a:gd name="connsiteY22" fmla="*/ 5735184 h 5835286"/>
              <a:gd name="connsiteX23" fmla="*/ 1289051 w 10932314"/>
              <a:gd name="connsiteY23" fmla="*/ 5739751 h 5835286"/>
              <a:gd name="connsiteX24" fmla="*/ 1306532 w 10932314"/>
              <a:gd name="connsiteY24" fmla="*/ 5744407 h 5835286"/>
              <a:gd name="connsiteX25" fmla="*/ 1321509 w 10932314"/>
              <a:gd name="connsiteY25" fmla="*/ 5738956 h 5835286"/>
              <a:gd name="connsiteX26" fmla="*/ 1391643 w 10932314"/>
              <a:gd name="connsiteY26" fmla="*/ 5729239 h 5835286"/>
              <a:gd name="connsiteX27" fmla="*/ 1494243 w 10932314"/>
              <a:gd name="connsiteY27" fmla="*/ 5720287 h 5835286"/>
              <a:gd name="connsiteX28" fmla="*/ 1509747 w 10932314"/>
              <a:gd name="connsiteY28" fmla="*/ 5714681 h 5835286"/>
              <a:gd name="connsiteX29" fmla="*/ 1610369 w 10932314"/>
              <a:gd name="connsiteY29" fmla="*/ 5700983 h 5835286"/>
              <a:gd name="connsiteX30" fmla="*/ 1663169 w 10932314"/>
              <a:gd name="connsiteY30" fmla="*/ 5698865 h 5835286"/>
              <a:gd name="connsiteX31" fmla="*/ 1669042 w 10932314"/>
              <a:gd name="connsiteY31" fmla="*/ 5703989 h 5835286"/>
              <a:gd name="connsiteX32" fmla="*/ 1684628 w 10932314"/>
              <a:gd name="connsiteY32" fmla="*/ 5702636 h 5835286"/>
              <a:gd name="connsiteX33" fmla="*/ 1688821 w 10932314"/>
              <a:gd name="connsiteY33" fmla="*/ 5703398 h 5835286"/>
              <a:gd name="connsiteX34" fmla="*/ 1712805 w 10932314"/>
              <a:gd name="connsiteY34" fmla="*/ 5706645 h 5835286"/>
              <a:gd name="connsiteX35" fmla="*/ 1717254 w 10932314"/>
              <a:gd name="connsiteY35" fmla="*/ 5696916 h 5835286"/>
              <a:gd name="connsiteX36" fmla="*/ 1724325 w 10932314"/>
              <a:gd name="connsiteY36" fmla="*/ 5695534 h 5835286"/>
              <a:gd name="connsiteX37" fmla="*/ 1983344 w 10932314"/>
              <a:gd name="connsiteY37" fmla="*/ 5695534 h 5835286"/>
              <a:gd name="connsiteX38" fmla="*/ 2005548 w 10932314"/>
              <a:gd name="connsiteY38" fmla="*/ 5704463 h 5835286"/>
              <a:gd name="connsiteX39" fmla="*/ 2074717 w 10932314"/>
              <a:gd name="connsiteY39" fmla="*/ 5711089 h 5835286"/>
              <a:gd name="connsiteX40" fmla="*/ 2121220 w 10932314"/>
              <a:gd name="connsiteY40" fmla="*/ 5712372 h 5835286"/>
              <a:gd name="connsiteX41" fmla="*/ 2127966 w 10932314"/>
              <a:gd name="connsiteY41" fmla="*/ 5712119 h 5835286"/>
              <a:gd name="connsiteX42" fmla="*/ 2183754 w 10932314"/>
              <a:gd name="connsiteY42" fmla="*/ 5703050 h 5835286"/>
              <a:gd name="connsiteX43" fmla="*/ 2188953 w 10932314"/>
              <a:gd name="connsiteY43" fmla="*/ 5707616 h 5835286"/>
              <a:gd name="connsiteX44" fmla="*/ 2206433 w 10932314"/>
              <a:gd name="connsiteY44" fmla="*/ 5712273 h 5835286"/>
              <a:gd name="connsiteX45" fmla="*/ 2221412 w 10932314"/>
              <a:gd name="connsiteY45" fmla="*/ 5706821 h 5835286"/>
              <a:gd name="connsiteX46" fmla="*/ 2291546 w 10932314"/>
              <a:gd name="connsiteY46" fmla="*/ 5697104 h 5835286"/>
              <a:gd name="connsiteX47" fmla="*/ 2309553 w 10932314"/>
              <a:gd name="connsiteY47" fmla="*/ 5695533 h 5835286"/>
              <a:gd name="connsiteX48" fmla="*/ 3061820 w 10932314"/>
              <a:gd name="connsiteY48" fmla="*/ 5695534 h 5835286"/>
              <a:gd name="connsiteX49" fmla="*/ 3712119 w 10932314"/>
              <a:gd name="connsiteY49" fmla="*/ 5695533 h 5835286"/>
              <a:gd name="connsiteX50" fmla="*/ 4140448 w 10932314"/>
              <a:gd name="connsiteY50" fmla="*/ 5695533 h 5835286"/>
              <a:gd name="connsiteX51" fmla="*/ 4174676 w 10932314"/>
              <a:gd name="connsiteY51" fmla="*/ 5695691 h 5835286"/>
              <a:gd name="connsiteX52" fmla="*/ 4382671 w 10932314"/>
              <a:gd name="connsiteY52" fmla="*/ 5695766 h 5835286"/>
              <a:gd name="connsiteX53" fmla="*/ 4384112 w 10932314"/>
              <a:gd name="connsiteY53" fmla="*/ 5695533 h 5835286"/>
              <a:gd name="connsiteX54" fmla="*/ 6787989 w 10932314"/>
              <a:gd name="connsiteY54" fmla="*/ 5695533 h 5835286"/>
              <a:gd name="connsiteX55" fmla="*/ 10749266 w 10932314"/>
              <a:gd name="connsiteY55" fmla="*/ 5695534 h 5835286"/>
              <a:gd name="connsiteX56" fmla="*/ 10786115 w 10932314"/>
              <a:gd name="connsiteY56" fmla="*/ 5660054 h 5835286"/>
              <a:gd name="connsiteX57" fmla="*/ 10786115 w 10932314"/>
              <a:gd name="connsiteY57" fmla="*/ 3070919 h 5835286"/>
              <a:gd name="connsiteX58" fmla="*/ 10786115 w 10932314"/>
              <a:gd name="connsiteY58" fmla="*/ 2754250 h 5835286"/>
              <a:gd name="connsiteX59" fmla="*/ 10786115 w 10932314"/>
              <a:gd name="connsiteY59" fmla="*/ 165117 h 5835286"/>
              <a:gd name="connsiteX60" fmla="*/ 10749266 w 10932314"/>
              <a:gd name="connsiteY60" fmla="*/ 129737 h 5835286"/>
              <a:gd name="connsiteX61" fmla="*/ 9074603 w 10932314"/>
              <a:gd name="connsiteY61" fmla="*/ 129738 h 5835286"/>
              <a:gd name="connsiteX62" fmla="*/ 9019942 w 10932314"/>
              <a:gd name="connsiteY62" fmla="*/ 119783 h 5835286"/>
              <a:gd name="connsiteX63" fmla="*/ 8963717 w 10932314"/>
              <a:gd name="connsiteY63" fmla="*/ 129737 h 5835286"/>
              <a:gd name="connsiteX64" fmla="*/ 8214458 w 10932314"/>
              <a:gd name="connsiteY64" fmla="*/ 129737 h 5835286"/>
              <a:gd name="connsiteX65" fmla="*/ 8115002 w 10932314"/>
              <a:gd name="connsiteY65" fmla="*/ 129738 h 5835286"/>
              <a:gd name="connsiteX66" fmla="*/ 8059453 w 10932314"/>
              <a:gd name="connsiteY66" fmla="*/ 119128 h 5835286"/>
              <a:gd name="connsiteX67" fmla="*/ 8002660 w 10932314"/>
              <a:gd name="connsiteY67" fmla="*/ 106969 h 5835286"/>
              <a:gd name="connsiteX68" fmla="*/ 7947930 w 10932314"/>
              <a:gd name="connsiteY68" fmla="*/ 101727 h 5835286"/>
              <a:gd name="connsiteX69" fmla="*/ 7905797 w 10932314"/>
              <a:gd name="connsiteY69" fmla="*/ 100913 h 5835286"/>
              <a:gd name="connsiteX70" fmla="*/ 7861655 w 10932314"/>
              <a:gd name="connsiteY70" fmla="*/ 108089 h 5835286"/>
              <a:gd name="connsiteX71" fmla="*/ 7831859 w 10932314"/>
              <a:gd name="connsiteY71" fmla="*/ 105104 h 5835286"/>
              <a:gd name="connsiteX72" fmla="*/ 7776366 w 10932314"/>
              <a:gd name="connsiteY72" fmla="*/ 112792 h 5835286"/>
              <a:gd name="connsiteX73" fmla="*/ 7695184 w 10932314"/>
              <a:gd name="connsiteY73" fmla="*/ 119876 h 5835286"/>
              <a:gd name="connsiteX74" fmla="*/ 7639301 w 10932314"/>
              <a:gd name="connsiteY74" fmla="*/ 127426 h 5835286"/>
              <a:gd name="connsiteX75" fmla="*/ 7628525 w 10932314"/>
              <a:gd name="connsiteY75" fmla="*/ 129738 h 5835286"/>
              <a:gd name="connsiteX76" fmla="*/ 7262859 w 10932314"/>
              <a:gd name="connsiteY76" fmla="*/ 129738 h 5835286"/>
              <a:gd name="connsiteX77" fmla="*/ 7235885 w 10932314"/>
              <a:gd name="connsiteY77" fmla="*/ 127154 h 5835286"/>
              <a:gd name="connsiteX78" fmla="*/ 7144881 w 10932314"/>
              <a:gd name="connsiteY78" fmla="*/ 129738 h 5835286"/>
              <a:gd name="connsiteX79" fmla="*/ 7131665 w 10932314"/>
              <a:gd name="connsiteY79" fmla="*/ 126217 h 5835286"/>
              <a:gd name="connsiteX80" fmla="*/ 7042693 w 10932314"/>
              <a:gd name="connsiteY80" fmla="*/ 129738 h 5835286"/>
              <a:gd name="connsiteX81" fmla="*/ 6945213 w 10932314"/>
              <a:gd name="connsiteY81" fmla="*/ 126748 h 5835286"/>
              <a:gd name="connsiteX82" fmla="*/ 6937934 w 10932314"/>
              <a:gd name="connsiteY82" fmla="*/ 118713 h 5835286"/>
              <a:gd name="connsiteX83" fmla="*/ 6916555 w 10932314"/>
              <a:gd name="connsiteY83" fmla="*/ 118008 h 5835286"/>
              <a:gd name="connsiteX84" fmla="*/ 6882898 w 10932314"/>
              <a:gd name="connsiteY84" fmla="*/ 118162 h 5835286"/>
              <a:gd name="connsiteX85" fmla="*/ 6807508 w 10932314"/>
              <a:gd name="connsiteY85" fmla="*/ 126594 h 5835286"/>
              <a:gd name="connsiteX86" fmla="*/ 156423 w 10932314"/>
              <a:gd name="connsiteY86" fmla="*/ 121898 h 5835286"/>
              <a:gd name="connsiteX87" fmla="*/ 0 w 10932314"/>
              <a:gd name="connsiteY87" fmla="*/ 0 h 5835286"/>
              <a:gd name="connsiteX88" fmla="*/ 10932314 w 10932314"/>
              <a:gd name="connsiteY88" fmla="*/ 439 h 5835286"/>
              <a:gd name="connsiteX89" fmla="*/ 10932314 w 10932314"/>
              <a:gd name="connsiteY89" fmla="*/ 5830789 h 5835286"/>
              <a:gd name="connsiteX90" fmla="*/ 5115 w 10932314"/>
              <a:gd name="connsiteY90" fmla="*/ 5835286 h 5835286"/>
              <a:gd name="connsiteX91" fmla="*/ 0 w 10932314"/>
              <a:gd name="connsiteY91" fmla="*/ 0 h 5835286"/>
              <a:gd name="connsiteX0" fmla="*/ 156423 w 10932314"/>
              <a:gd name="connsiteY0" fmla="*/ 121898 h 5835286"/>
              <a:gd name="connsiteX1" fmla="*/ 156423 w 10932314"/>
              <a:gd name="connsiteY1" fmla="*/ 126469 h 5835286"/>
              <a:gd name="connsiteX2" fmla="*/ 132196 w 10932314"/>
              <a:gd name="connsiteY2" fmla="*/ 136186 h 5835286"/>
              <a:gd name="connsiteX3" fmla="*/ 121973 w 10932314"/>
              <a:gd name="connsiteY3" fmla="*/ 159807 h 5835286"/>
              <a:gd name="connsiteX4" fmla="*/ 121973 w 10932314"/>
              <a:gd name="connsiteY4" fmla="*/ 2905769 h 5835286"/>
              <a:gd name="connsiteX5" fmla="*/ 126218 w 10932314"/>
              <a:gd name="connsiteY5" fmla="*/ 2915638 h 5835286"/>
              <a:gd name="connsiteX6" fmla="*/ 121935 w 10932314"/>
              <a:gd name="connsiteY6" fmla="*/ 2923708 h 5835286"/>
              <a:gd name="connsiteX7" fmla="*/ 121935 w 10932314"/>
              <a:gd name="connsiteY7" fmla="*/ 5660051 h 5835286"/>
              <a:gd name="connsiteX8" fmla="*/ 132125 w 10932314"/>
              <a:gd name="connsiteY8" fmla="*/ 5683733 h 5835286"/>
              <a:gd name="connsiteX9" fmla="*/ 156423 w 10932314"/>
              <a:gd name="connsiteY9" fmla="*/ 5693498 h 5835286"/>
              <a:gd name="connsiteX10" fmla="*/ 156423 w 10932314"/>
              <a:gd name="connsiteY10" fmla="*/ 5695534 h 5835286"/>
              <a:gd name="connsiteX11" fmla="*/ 699581 w 10932314"/>
              <a:gd name="connsiteY11" fmla="*/ 5695533 h 5835286"/>
              <a:gd name="connsiteX12" fmla="*/ 713480 w 10932314"/>
              <a:gd name="connsiteY12" fmla="*/ 5699200 h 5835286"/>
              <a:gd name="connsiteX13" fmla="*/ 746681 w 10932314"/>
              <a:gd name="connsiteY13" fmla="*/ 5702884 h 5835286"/>
              <a:gd name="connsiteX14" fmla="*/ 883096 w 10932314"/>
              <a:gd name="connsiteY14" fmla="*/ 5703732 h 5835286"/>
              <a:gd name="connsiteX15" fmla="*/ 963599 w 10932314"/>
              <a:gd name="connsiteY15" fmla="*/ 5707819 h 5835286"/>
              <a:gd name="connsiteX16" fmla="*/ 992428 w 10932314"/>
              <a:gd name="connsiteY16" fmla="*/ 5714994 h 5835286"/>
              <a:gd name="connsiteX17" fmla="*/ 1033868 w 10932314"/>
              <a:gd name="connsiteY17" fmla="*/ 5721234 h 5835286"/>
              <a:gd name="connsiteX18" fmla="*/ 1105647 w 10932314"/>
              <a:gd name="connsiteY18" fmla="*/ 5736600 h 5835286"/>
              <a:gd name="connsiteX19" fmla="*/ 1174816 w 10932314"/>
              <a:gd name="connsiteY19" fmla="*/ 5743225 h 5835286"/>
              <a:gd name="connsiteX20" fmla="*/ 1221319 w 10932314"/>
              <a:gd name="connsiteY20" fmla="*/ 5744508 h 5835286"/>
              <a:gd name="connsiteX21" fmla="*/ 1228064 w 10932314"/>
              <a:gd name="connsiteY21" fmla="*/ 5744253 h 5835286"/>
              <a:gd name="connsiteX22" fmla="*/ 1283851 w 10932314"/>
              <a:gd name="connsiteY22" fmla="*/ 5735184 h 5835286"/>
              <a:gd name="connsiteX23" fmla="*/ 1289051 w 10932314"/>
              <a:gd name="connsiteY23" fmla="*/ 5739751 h 5835286"/>
              <a:gd name="connsiteX24" fmla="*/ 1306532 w 10932314"/>
              <a:gd name="connsiteY24" fmla="*/ 5744407 h 5835286"/>
              <a:gd name="connsiteX25" fmla="*/ 1321509 w 10932314"/>
              <a:gd name="connsiteY25" fmla="*/ 5738956 h 5835286"/>
              <a:gd name="connsiteX26" fmla="*/ 1391643 w 10932314"/>
              <a:gd name="connsiteY26" fmla="*/ 5729239 h 5835286"/>
              <a:gd name="connsiteX27" fmla="*/ 1494243 w 10932314"/>
              <a:gd name="connsiteY27" fmla="*/ 5720287 h 5835286"/>
              <a:gd name="connsiteX28" fmla="*/ 1509747 w 10932314"/>
              <a:gd name="connsiteY28" fmla="*/ 5714681 h 5835286"/>
              <a:gd name="connsiteX29" fmla="*/ 1610369 w 10932314"/>
              <a:gd name="connsiteY29" fmla="*/ 5700983 h 5835286"/>
              <a:gd name="connsiteX30" fmla="*/ 1663169 w 10932314"/>
              <a:gd name="connsiteY30" fmla="*/ 5698865 h 5835286"/>
              <a:gd name="connsiteX31" fmla="*/ 1669042 w 10932314"/>
              <a:gd name="connsiteY31" fmla="*/ 5703989 h 5835286"/>
              <a:gd name="connsiteX32" fmla="*/ 1684628 w 10932314"/>
              <a:gd name="connsiteY32" fmla="*/ 5702636 h 5835286"/>
              <a:gd name="connsiteX33" fmla="*/ 1688821 w 10932314"/>
              <a:gd name="connsiteY33" fmla="*/ 5703398 h 5835286"/>
              <a:gd name="connsiteX34" fmla="*/ 1712805 w 10932314"/>
              <a:gd name="connsiteY34" fmla="*/ 5706645 h 5835286"/>
              <a:gd name="connsiteX35" fmla="*/ 1717254 w 10932314"/>
              <a:gd name="connsiteY35" fmla="*/ 5696916 h 5835286"/>
              <a:gd name="connsiteX36" fmla="*/ 1724325 w 10932314"/>
              <a:gd name="connsiteY36" fmla="*/ 5695534 h 5835286"/>
              <a:gd name="connsiteX37" fmla="*/ 1983344 w 10932314"/>
              <a:gd name="connsiteY37" fmla="*/ 5695534 h 5835286"/>
              <a:gd name="connsiteX38" fmla="*/ 2005548 w 10932314"/>
              <a:gd name="connsiteY38" fmla="*/ 5704463 h 5835286"/>
              <a:gd name="connsiteX39" fmla="*/ 2074717 w 10932314"/>
              <a:gd name="connsiteY39" fmla="*/ 5711089 h 5835286"/>
              <a:gd name="connsiteX40" fmla="*/ 2121220 w 10932314"/>
              <a:gd name="connsiteY40" fmla="*/ 5712372 h 5835286"/>
              <a:gd name="connsiteX41" fmla="*/ 2127966 w 10932314"/>
              <a:gd name="connsiteY41" fmla="*/ 5712119 h 5835286"/>
              <a:gd name="connsiteX42" fmla="*/ 2183754 w 10932314"/>
              <a:gd name="connsiteY42" fmla="*/ 5703050 h 5835286"/>
              <a:gd name="connsiteX43" fmla="*/ 2188953 w 10932314"/>
              <a:gd name="connsiteY43" fmla="*/ 5707616 h 5835286"/>
              <a:gd name="connsiteX44" fmla="*/ 2206433 w 10932314"/>
              <a:gd name="connsiteY44" fmla="*/ 5712273 h 5835286"/>
              <a:gd name="connsiteX45" fmla="*/ 2221412 w 10932314"/>
              <a:gd name="connsiteY45" fmla="*/ 5706821 h 5835286"/>
              <a:gd name="connsiteX46" fmla="*/ 2291546 w 10932314"/>
              <a:gd name="connsiteY46" fmla="*/ 5697104 h 5835286"/>
              <a:gd name="connsiteX47" fmla="*/ 2309553 w 10932314"/>
              <a:gd name="connsiteY47" fmla="*/ 5695533 h 5835286"/>
              <a:gd name="connsiteX48" fmla="*/ 3061820 w 10932314"/>
              <a:gd name="connsiteY48" fmla="*/ 5695534 h 5835286"/>
              <a:gd name="connsiteX49" fmla="*/ 3712119 w 10932314"/>
              <a:gd name="connsiteY49" fmla="*/ 5695533 h 5835286"/>
              <a:gd name="connsiteX50" fmla="*/ 4140448 w 10932314"/>
              <a:gd name="connsiteY50" fmla="*/ 5695533 h 5835286"/>
              <a:gd name="connsiteX51" fmla="*/ 4174676 w 10932314"/>
              <a:gd name="connsiteY51" fmla="*/ 5695691 h 5835286"/>
              <a:gd name="connsiteX52" fmla="*/ 4382671 w 10932314"/>
              <a:gd name="connsiteY52" fmla="*/ 5695766 h 5835286"/>
              <a:gd name="connsiteX53" fmla="*/ 4384112 w 10932314"/>
              <a:gd name="connsiteY53" fmla="*/ 5695533 h 5835286"/>
              <a:gd name="connsiteX54" fmla="*/ 6787989 w 10932314"/>
              <a:gd name="connsiteY54" fmla="*/ 5695533 h 5835286"/>
              <a:gd name="connsiteX55" fmla="*/ 10749266 w 10932314"/>
              <a:gd name="connsiteY55" fmla="*/ 5695534 h 5835286"/>
              <a:gd name="connsiteX56" fmla="*/ 10786115 w 10932314"/>
              <a:gd name="connsiteY56" fmla="*/ 5660054 h 5835286"/>
              <a:gd name="connsiteX57" fmla="*/ 10786115 w 10932314"/>
              <a:gd name="connsiteY57" fmla="*/ 3070919 h 5835286"/>
              <a:gd name="connsiteX58" fmla="*/ 10786115 w 10932314"/>
              <a:gd name="connsiteY58" fmla="*/ 2754250 h 5835286"/>
              <a:gd name="connsiteX59" fmla="*/ 10786115 w 10932314"/>
              <a:gd name="connsiteY59" fmla="*/ 165117 h 5835286"/>
              <a:gd name="connsiteX60" fmla="*/ 10749266 w 10932314"/>
              <a:gd name="connsiteY60" fmla="*/ 129737 h 5835286"/>
              <a:gd name="connsiteX61" fmla="*/ 9074603 w 10932314"/>
              <a:gd name="connsiteY61" fmla="*/ 129738 h 5835286"/>
              <a:gd name="connsiteX62" fmla="*/ 9019942 w 10932314"/>
              <a:gd name="connsiteY62" fmla="*/ 119783 h 5835286"/>
              <a:gd name="connsiteX63" fmla="*/ 8963717 w 10932314"/>
              <a:gd name="connsiteY63" fmla="*/ 129737 h 5835286"/>
              <a:gd name="connsiteX64" fmla="*/ 8214458 w 10932314"/>
              <a:gd name="connsiteY64" fmla="*/ 129737 h 5835286"/>
              <a:gd name="connsiteX65" fmla="*/ 8115002 w 10932314"/>
              <a:gd name="connsiteY65" fmla="*/ 129738 h 5835286"/>
              <a:gd name="connsiteX66" fmla="*/ 8059453 w 10932314"/>
              <a:gd name="connsiteY66" fmla="*/ 119128 h 5835286"/>
              <a:gd name="connsiteX67" fmla="*/ 8002660 w 10932314"/>
              <a:gd name="connsiteY67" fmla="*/ 106969 h 5835286"/>
              <a:gd name="connsiteX68" fmla="*/ 7947930 w 10932314"/>
              <a:gd name="connsiteY68" fmla="*/ 101727 h 5835286"/>
              <a:gd name="connsiteX69" fmla="*/ 7905797 w 10932314"/>
              <a:gd name="connsiteY69" fmla="*/ 100913 h 5835286"/>
              <a:gd name="connsiteX70" fmla="*/ 7861655 w 10932314"/>
              <a:gd name="connsiteY70" fmla="*/ 108089 h 5835286"/>
              <a:gd name="connsiteX71" fmla="*/ 7831859 w 10932314"/>
              <a:gd name="connsiteY71" fmla="*/ 105104 h 5835286"/>
              <a:gd name="connsiteX72" fmla="*/ 7776366 w 10932314"/>
              <a:gd name="connsiteY72" fmla="*/ 112792 h 5835286"/>
              <a:gd name="connsiteX73" fmla="*/ 7695184 w 10932314"/>
              <a:gd name="connsiteY73" fmla="*/ 119876 h 5835286"/>
              <a:gd name="connsiteX74" fmla="*/ 7639301 w 10932314"/>
              <a:gd name="connsiteY74" fmla="*/ 127426 h 5835286"/>
              <a:gd name="connsiteX75" fmla="*/ 7628525 w 10932314"/>
              <a:gd name="connsiteY75" fmla="*/ 129738 h 5835286"/>
              <a:gd name="connsiteX76" fmla="*/ 7262859 w 10932314"/>
              <a:gd name="connsiteY76" fmla="*/ 129738 h 5835286"/>
              <a:gd name="connsiteX77" fmla="*/ 7235885 w 10932314"/>
              <a:gd name="connsiteY77" fmla="*/ 127154 h 5835286"/>
              <a:gd name="connsiteX78" fmla="*/ 7144881 w 10932314"/>
              <a:gd name="connsiteY78" fmla="*/ 129738 h 5835286"/>
              <a:gd name="connsiteX79" fmla="*/ 7131665 w 10932314"/>
              <a:gd name="connsiteY79" fmla="*/ 126217 h 5835286"/>
              <a:gd name="connsiteX80" fmla="*/ 7042693 w 10932314"/>
              <a:gd name="connsiteY80" fmla="*/ 129738 h 5835286"/>
              <a:gd name="connsiteX81" fmla="*/ 6945213 w 10932314"/>
              <a:gd name="connsiteY81" fmla="*/ 126748 h 5835286"/>
              <a:gd name="connsiteX82" fmla="*/ 6937934 w 10932314"/>
              <a:gd name="connsiteY82" fmla="*/ 118713 h 5835286"/>
              <a:gd name="connsiteX83" fmla="*/ 6916555 w 10932314"/>
              <a:gd name="connsiteY83" fmla="*/ 118008 h 5835286"/>
              <a:gd name="connsiteX84" fmla="*/ 6882898 w 10932314"/>
              <a:gd name="connsiteY84" fmla="*/ 118162 h 5835286"/>
              <a:gd name="connsiteX85" fmla="*/ 6807508 w 10932314"/>
              <a:gd name="connsiteY85" fmla="*/ 126594 h 5835286"/>
              <a:gd name="connsiteX86" fmla="*/ 156423 w 10932314"/>
              <a:gd name="connsiteY86" fmla="*/ 121898 h 5835286"/>
              <a:gd name="connsiteX87" fmla="*/ 0 w 10932314"/>
              <a:gd name="connsiteY87" fmla="*/ 0 h 5835286"/>
              <a:gd name="connsiteX88" fmla="*/ 10932314 w 10932314"/>
              <a:gd name="connsiteY88" fmla="*/ 439 h 5835286"/>
              <a:gd name="connsiteX89" fmla="*/ 10909939 w 10932314"/>
              <a:gd name="connsiteY89" fmla="*/ 5820094 h 5835286"/>
              <a:gd name="connsiteX90" fmla="*/ 5115 w 10932314"/>
              <a:gd name="connsiteY90" fmla="*/ 5835286 h 5835286"/>
              <a:gd name="connsiteX91" fmla="*/ 0 w 10932314"/>
              <a:gd name="connsiteY91" fmla="*/ 0 h 5835286"/>
              <a:gd name="connsiteX0" fmla="*/ 156423 w 10932314"/>
              <a:gd name="connsiteY0" fmla="*/ 121898 h 5835286"/>
              <a:gd name="connsiteX1" fmla="*/ 156423 w 10932314"/>
              <a:gd name="connsiteY1" fmla="*/ 126469 h 5835286"/>
              <a:gd name="connsiteX2" fmla="*/ 132196 w 10932314"/>
              <a:gd name="connsiteY2" fmla="*/ 136186 h 5835286"/>
              <a:gd name="connsiteX3" fmla="*/ 121973 w 10932314"/>
              <a:gd name="connsiteY3" fmla="*/ 159807 h 5835286"/>
              <a:gd name="connsiteX4" fmla="*/ 121973 w 10932314"/>
              <a:gd name="connsiteY4" fmla="*/ 2905769 h 5835286"/>
              <a:gd name="connsiteX5" fmla="*/ 126218 w 10932314"/>
              <a:gd name="connsiteY5" fmla="*/ 2915638 h 5835286"/>
              <a:gd name="connsiteX6" fmla="*/ 121935 w 10932314"/>
              <a:gd name="connsiteY6" fmla="*/ 2923708 h 5835286"/>
              <a:gd name="connsiteX7" fmla="*/ 121935 w 10932314"/>
              <a:gd name="connsiteY7" fmla="*/ 5660051 h 5835286"/>
              <a:gd name="connsiteX8" fmla="*/ 132125 w 10932314"/>
              <a:gd name="connsiteY8" fmla="*/ 5683733 h 5835286"/>
              <a:gd name="connsiteX9" fmla="*/ 156423 w 10932314"/>
              <a:gd name="connsiteY9" fmla="*/ 5693498 h 5835286"/>
              <a:gd name="connsiteX10" fmla="*/ 156423 w 10932314"/>
              <a:gd name="connsiteY10" fmla="*/ 5695534 h 5835286"/>
              <a:gd name="connsiteX11" fmla="*/ 699581 w 10932314"/>
              <a:gd name="connsiteY11" fmla="*/ 5695533 h 5835286"/>
              <a:gd name="connsiteX12" fmla="*/ 713480 w 10932314"/>
              <a:gd name="connsiteY12" fmla="*/ 5699200 h 5835286"/>
              <a:gd name="connsiteX13" fmla="*/ 746681 w 10932314"/>
              <a:gd name="connsiteY13" fmla="*/ 5702884 h 5835286"/>
              <a:gd name="connsiteX14" fmla="*/ 883096 w 10932314"/>
              <a:gd name="connsiteY14" fmla="*/ 5703732 h 5835286"/>
              <a:gd name="connsiteX15" fmla="*/ 963599 w 10932314"/>
              <a:gd name="connsiteY15" fmla="*/ 5707819 h 5835286"/>
              <a:gd name="connsiteX16" fmla="*/ 992428 w 10932314"/>
              <a:gd name="connsiteY16" fmla="*/ 5714994 h 5835286"/>
              <a:gd name="connsiteX17" fmla="*/ 1033868 w 10932314"/>
              <a:gd name="connsiteY17" fmla="*/ 5721234 h 5835286"/>
              <a:gd name="connsiteX18" fmla="*/ 1105647 w 10932314"/>
              <a:gd name="connsiteY18" fmla="*/ 5736600 h 5835286"/>
              <a:gd name="connsiteX19" fmla="*/ 1174816 w 10932314"/>
              <a:gd name="connsiteY19" fmla="*/ 5743225 h 5835286"/>
              <a:gd name="connsiteX20" fmla="*/ 1221319 w 10932314"/>
              <a:gd name="connsiteY20" fmla="*/ 5744508 h 5835286"/>
              <a:gd name="connsiteX21" fmla="*/ 1228064 w 10932314"/>
              <a:gd name="connsiteY21" fmla="*/ 5744253 h 5835286"/>
              <a:gd name="connsiteX22" fmla="*/ 1283851 w 10932314"/>
              <a:gd name="connsiteY22" fmla="*/ 5735184 h 5835286"/>
              <a:gd name="connsiteX23" fmla="*/ 1289051 w 10932314"/>
              <a:gd name="connsiteY23" fmla="*/ 5739751 h 5835286"/>
              <a:gd name="connsiteX24" fmla="*/ 1306532 w 10932314"/>
              <a:gd name="connsiteY24" fmla="*/ 5744407 h 5835286"/>
              <a:gd name="connsiteX25" fmla="*/ 1321509 w 10932314"/>
              <a:gd name="connsiteY25" fmla="*/ 5738956 h 5835286"/>
              <a:gd name="connsiteX26" fmla="*/ 1391643 w 10932314"/>
              <a:gd name="connsiteY26" fmla="*/ 5729239 h 5835286"/>
              <a:gd name="connsiteX27" fmla="*/ 1494243 w 10932314"/>
              <a:gd name="connsiteY27" fmla="*/ 5720287 h 5835286"/>
              <a:gd name="connsiteX28" fmla="*/ 1509747 w 10932314"/>
              <a:gd name="connsiteY28" fmla="*/ 5714681 h 5835286"/>
              <a:gd name="connsiteX29" fmla="*/ 1610369 w 10932314"/>
              <a:gd name="connsiteY29" fmla="*/ 5700983 h 5835286"/>
              <a:gd name="connsiteX30" fmla="*/ 1663169 w 10932314"/>
              <a:gd name="connsiteY30" fmla="*/ 5698865 h 5835286"/>
              <a:gd name="connsiteX31" fmla="*/ 1669042 w 10932314"/>
              <a:gd name="connsiteY31" fmla="*/ 5703989 h 5835286"/>
              <a:gd name="connsiteX32" fmla="*/ 1684628 w 10932314"/>
              <a:gd name="connsiteY32" fmla="*/ 5702636 h 5835286"/>
              <a:gd name="connsiteX33" fmla="*/ 1688821 w 10932314"/>
              <a:gd name="connsiteY33" fmla="*/ 5703398 h 5835286"/>
              <a:gd name="connsiteX34" fmla="*/ 1712805 w 10932314"/>
              <a:gd name="connsiteY34" fmla="*/ 5706645 h 5835286"/>
              <a:gd name="connsiteX35" fmla="*/ 1717254 w 10932314"/>
              <a:gd name="connsiteY35" fmla="*/ 5696916 h 5835286"/>
              <a:gd name="connsiteX36" fmla="*/ 1724325 w 10932314"/>
              <a:gd name="connsiteY36" fmla="*/ 5695534 h 5835286"/>
              <a:gd name="connsiteX37" fmla="*/ 1983344 w 10932314"/>
              <a:gd name="connsiteY37" fmla="*/ 5695534 h 5835286"/>
              <a:gd name="connsiteX38" fmla="*/ 2005548 w 10932314"/>
              <a:gd name="connsiteY38" fmla="*/ 5704463 h 5835286"/>
              <a:gd name="connsiteX39" fmla="*/ 2074717 w 10932314"/>
              <a:gd name="connsiteY39" fmla="*/ 5711089 h 5835286"/>
              <a:gd name="connsiteX40" fmla="*/ 2121220 w 10932314"/>
              <a:gd name="connsiteY40" fmla="*/ 5712372 h 5835286"/>
              <a:gd name="connsiteX41" fmla="*/ 2127966 w 10932314"/>
              <a:gd name="connsiteY41" fmla="*/ 5712119 h 5835286"/>
              <a:gd name="connsiteX42" fmla="*/ 2183754 w 10932314"/>
              <a:gd name="connsiteY42" fmla="*/ 5703050 h 5835286"/>
              <a:gd name="connsiteX43" fmla="*/ 2188953 w 10932314"/>
              <a:gd name="connsiteY43" fmla="*/ 5707616 h 5835286"/>
              <a:gd name="connsiteX44" fmla="*/ 2206433 w 10932314"/>
              <a:gd name="connsiteY44" fmla="*/ 5712273 h 5835286"/>
              <a:gd name="connsiteX45" fmla="*/ 2221412 w 10932314"/>
              <a:gd name="connsiteY45" fmla="*/ 5706821 h 5835286"/>
              <a:gd name="connsiteX46" fmla="*/ 2291546 w 10932314"/>
              <a:gd name="connsiteY46" fmla="*/ 5697104 h 5835286"/>
              <a:gd name="connsiteX47" fmla="*/ 2309553 w 10932314"/>
              <a:gd name="connsiteY47" fmla="*/ 5695533 h 5835286"/>
              <a:gd name="connsiteX48" fmla="*/ 3061820 w 10932314"/>
              <a:gd name="connsiteY48" fmla="*/ 5695534 h 5835286"/>
              <a:gd name="connsiteX49" fmla="*/ 3712119 w 10932314"/>
              <a:gd name="connsiteY49" fmla="*/ 5695533 h 5835286"/>
              <a:gd name="connsiteX50" fmla="*/ 4140448 w 10932314"/>
              <a:gd name="connsiteY50" fmla="*/ 5695533 h 5835286"/>
              <a:gd name="connsiteX51" fmla="*/ 4174676 w 10932314"/>
              <a:gd name="connsiteY51" fmla="*/ 5695691 h 5835286"/>
              <a:gd name="connsiteX52" fmla="*/ 4382671 w 10932314"/>
              <a:gd name="connsiteY52" fmla="*/ 5695766 h 5835286"/>
              <a:gd name="connsiteX53" fmla="*/ 4384112 w 10932314"/>
              <a:gd name="connsiteY53" fmla="*/ 5695533 h 5835286"/>
              <a:gd name="connsiteX54" fmla="*/ 6787989 w 10932314"/>
              <a:gd name="connsiteY54" fmla="*/ 5695533 h 5835286"/>
              <a:gd name="connsiteX55" fmla="*/ 10749266 w 10932314"/>
              <a:gd name="connsiteY55" fmla="*/ 5695534 h 5835286"/>
              <a:gd name="connsiteX56" fmla="*/ 10786115 w 10932314"/>
              <a:gd name="connsiteY56" fmla="*/ 5660054 h 5835286"/>
              <a:gd name="connsiteX57" fmla="*/ 10786115 w 10932314"/>
              <a:gd name="connsiteY57" fmla="*/ 3070919 h 5835286"/>
              <a:gd name="connsiteX58" fmla="*/ 10786115 w 10932314"/>
              <a:gd name="connsiteY58" fmla="*/ 2754250 h 5835286"/>
              <a:gd name="connsiteX59" fmla="*/ 10786115 w 10932314"/>
              <a:gd name="connsiteY59" fmla="*/ 165117 h 5835286"/>
              <a:gd name="connsiteX60" fmla="*/ 10749266 w 10932314"/>
              <a:gd name="connsiteY60" fmla="*/ 129737 h 5835286"/>
              <a:gd name="connsiteX61" fmla="*/ 9074603 w 10932314"/>
              <a:gd name="connsiteY61" fmla="*/ 129738 h 5835286"/>
              <a:gd name="connsiteX62" fmla="*/ 9019942 w 10932314"/>
              <a:gd name="connsiteY62" fmla="*/ 119783 h 5835286"/>
              <a:gd name="connsiteX63" fmla="*/ 8963717 w 10932314"/>
              <a:gd name="connsiteY63" fmla="*/ 129737 h 5835286"/>
              <a:gd name="connsiteX64" fmla="*/ 8214458 w 10932314"/>
              <a:gd name="connsiteY64" fmla="*/ 129737 h 5835286"/>
              <a:gd name="connsiteX65" fmla="*/ 8115002 w 10932314"/>
              <a:gd name="connsiteY65" fmla="*/ 129738 h 5835286"/>
              <a:gd name="connsiteX66" fmla="*/ 8059453 w 10932314"/>
              <a:gd name="connsiteY66" fmla="*/ 119128 h 5835286"/>
              <a:gd name="connsiteX67" fmla="*/ 8002660 w 10932314"/>
              <a:gd name="connsiteY67" fmla="*/ 106969 h 5835286"/>
              <a:gd name="connsiteX68" fmla="*/ 7947930 w 10932314"/>
              <a:gd name="connsiteY68" fmla="*/ 101727 h 5835286"/>
              <a:gd name="connsiteX69" fmla="*/ 7905797 w 10932314"/>
              <a:gd name="connsiteY69" fmla="*/ 100913 h 5835286"/>
              <a:gd name="connsiteX70" fmla="*/ 7861655 w 10932314"/>
              <a:gd name="connsiteY70" fmla="*/ 108089 h 5835286"/>
              <a:gd name="connsiteX71" fmla="*/ 7831859 w 10932314"/>
              <a:gd name="connsiteY71" fmla="*/ 105104 h 5835286"/>
              <a:gd name="connsiteX72" fmla="*/ 7776366 w 10932314"/>
              <a:gd name="connsiteY72" fmla="*/ 112792 h 5835286"/>
              <a:gd name="connsiteX73" fmla="*/ 7695184 w 10932314"/>
              <a:gd name="connsiteY73" fmla="*/ 119876 h 5835286"/>
              <a:gd name="connsiteX74" fmla="*/ 7639301 w 10932314"/>
              <a:gd name="connsiteY74" fmla="*/ 127426 h 5835286"/>
              <a:gd name="connsiteX75" fmla="*/ 7628525 w 10932314"/>
              <a:gd name="connsiteY75" fmla="*/ 129738 h 5835286"/>
              <a:gd name="connsiteX76" fmla="*/ 7262859 w 10932314"/>
              <a:gd name="connsiteY76" fmla="*/ 129738 h 5835286"/>
              <a:gd name="connsiteX77" fmla="*/ 7235885 w 10932314"/>
              <a:gd name="connsiteY77" fmla="*/ 127154 h 5835286"/>
              <a:gd name="connsiteX78" fmla="*/ 7144881 w 10932314"/>
              <a:gd name="connsiteY78" fmla="*/ 129738 h 5835286"/>
              <a:gd name="connsiteX79" fmla="*/ 7131665 w 10932314"/>
              <a:gd name="connsiteY79" fmla="*/ 126217 h 5835286"/>
              <a:gd name="connsiteX80" fmla="*/ 7042693 w 10932314"/>
              <a:gd name="connsiteY80" fmla="*/ 129738 h 5835286"/>
              <a:gd name="connsiteX81" fmla="*/ 6945213 w 10932314"/>
              <a:gd name="connsiteY81" fmla="*/ 126748 h 5835286"/>
              <a:gd name="connsiteX82" fmla="*/ 6937934 w 10932314"/>
              <a:gd name="connsiteY82" fmla="*/ 118713 h 5835286"/>
              <a:gd name="connsiteX83" fmla="*/ 6916555 w 10932314"/>
              <a:gd name="connsiteY83" fmla="*/ 118008 h 5835286"/>
              <a:gd name="connsiteX84" fmla="*/ 6882898 w 10932314"/>
              <a:gd name="connsiteY84" fmla="*/ 118162 h 5835286"/>
              <a:gd name="connsiteX85" fmla="*/ 6807508 w 10932314"/>
              <a:gd name="connsiteY85" fmla="*/ 126594 h 5835286"/>
              <a:gd name="connsiteX86" fmla="*/ 156423 w 10932314"/>
              <a:gd name="connsiteY86" fmla="*/ 121898 h 5835286"/>
              <a:gd name="connsiteX87" fmla="*/ 0 w 10932314"/>
              <a:gd name="connsiteY87" fmla="*/ 0 h 5835286"/>
              <a:gd name="connsiteX88" fmla="*/ 10932314 w 10932314"/>
              <a:gd name="connsiteY88" fmla="*/ 439 h 5835286"/>
              <a:gd name="connsiteX89" fmla="*/ 10922346 w 10932314"/>
              <a:gd name="connsiteY89" fmla="*/ 5819877 h 5835286"/>
              <a:gd name="connsiteX90" fmla="*/ 5115 w 10932314"/>
              <a:gd name="connsiteY90" fmla="*/ 5835286 h 5835286"/>
              <a:gd name="connsiteX91" fmla="*/ 0 w 10932314"/>
              <a:gd name="connsiteY91" fmla="*/ 0 h 5835286"/>
              <a:gd name="connsiteX0" fmla="*/ 156423 w 10924271"/>
              <a:gd name="connsiteY0" fmla="*/ 121898 h 5835286"/>
              <a:gd name="connsiteX1" fmla="*/ 156423 w 10924271"/>
              <a:gd name="connsiteY1" fmla="*/ 126469 h 5835286"/>
              <a:gd name="connsiteX2" fmla="*/ 132196 w 10924271"/>
              <a:gd name="connsiteY2" fmla="*/ 136186 h 5835286"/>
              <a:gd name="connsiteX3" fmla="*/ 121973 w 10924271"/>
              <a:gd name="connsiteY3" fmla="*/ 159807 h 5835286"/>
              <a:gd name="connsiteX4" fmla="*/ 121973 w 10924271"/>
              <a:gd name="connsiteY4" fmla="*/ 2905769 h 5835286"/>
              <a:gd name="connsiteX5" fmla="*/ 126218 w 10924271"/>
              <a:gd name="connsiteY5" fmla="*/ 2915638 h 5835286"/>
              <a:gd name="connsiteX6" fmla="*/ 121935 w 10924271"/>
              <a:gd name="connsiteY6" fmla="*/ 2923708 h 5835286"/>
              <a:gd name="connsiteX7" fmla="*/ 121935 w 10924271"/>
              <a:gd name="connsiteY7" fmla="*/ 5660051 h 5835286"/>
              <a:gd name="connsiteX8" fmla="*/ 132125 w 10924271"/>
              <a:gd name="connsiteY8" fmla="*/ 5683733 h 5835286"/>
              <a:gd name="connsiteX9" fmla="*/ 156423 w 10924271"/>
              <a:gd name="connsiteY9" fmla="*/ 5693498 h 5835286"/>
              <a:gd name="connsiteX10" fmla="*/ 156423 w 10924271"/>
              <a:gd name="connsiteY10" fmla="*/ 5695534 h 5835286"/>
              <a:gd name="connsiteX11" fmla="*/ 699581 w 10924271"/>
              <a:gd name="connsiteY11" fmla="*/ 5695533 h 5835286"/>
              <a:gd name="connsiteX12" fmla="*/ 713480 w 10924271"/>
              <a:gd name="connsiteY12" fmla="*/ 5699200 h 5835286"/>
              <a:gd name="connsiteX13" fmla="*/ 746681 w 10924271"/>
              <a:gd name="connsiteY13" fmla="*/ 5702884 h 5835286"/>
              <a:gd name="connsiteX14" fmla="*/ 883096 w 10924271"/>
              <a:gd name="connsiteY14" fmla="*/ 5703732 h 5835286"/>
              <a:gd name="connsiteX15" fmla="*/ 963599 w 10924271"/>
              <a:gd name="connsiteY15" fmla="*/ 5707819 h 5835286"/>
              <a:gd name="connsiteX16" fmla="*/ 992428 w 10924271"/>
              <a:gd name="connsiteY16" fmla="*/ 5714994 h 5835286"/>
              <a:gd name="connsiteX17" fmla="*/ 1033868 w 10924271"/>
              <a:gd name="connsiteY17" fmla="*/ 5721234 h 5835286"/>
              <a:gd name="connsiteX18" fmla="*/ 1105647 w 10924271"/>
              <a:gd name="connsiteY18" fmla="*/ 5736600 h 5835286"/>
              <a:gd name="connsiteX19" fmla="*/ 1174816 w 10924271"/>
              <a:gd name="connsiteY19" fmla="*/ 5743225 h 5835286"/>
              <a:gd name="connsiteX20" fmla="*/ 1221319 w 10924271"/>
              <a:gd name="connsiteY20" fmla="*/ 5744508 h 5835286"/>
              <a:gd name="connsiteX21" fmla="*/ 1228064 w 10924271"/>
              <a:gd name="connsiteY21" fmla="*/ 5744253 h 5835286"/>
              <a:gd name="connsiteX22" fmla="*/ 1283851 w 10924271"/>
              <a:gd name="connsiteY22" fmla="*/ 5735184 h 5835286"/>
              <a:gd name="connsiteX23" fmla="*/ 1289051 w 10924271"/>
              <a:gd name="connsiteY23" fmla="*/ 5739751 h 5835286"/>
              <a:gd name="connsiteX24" fmla="*/ 1306532 w 10924271"/>
              <a:gd name="connsiteY24" fmla="*/ 5744407 h 5835286"/>
              <a:gd name="connsiteX25" fmla="*/ 1321509 w 10924271"/>
              <a:gd name="connsiteY25" fmla="*/ 5738956 h 5835286"/>
              <a:gd name="connsiteX26" fmla="*/ 1391643 w 10924271"/>
              <a:gd name="connsiteY26" fmla="*/ 5729239 h 5835286"/>
              <a:gd name="connsiteX27" fmla="*/ 1494243 w 10924271"/>
              <a:gd name="connsiteY27" fmla="*/ 5720287 h 5835286"/>
              <a:gd name="connsiteX28" fmla="*/ 1509747 w 10924271"/>
              <a:gd name="connsiteY28" fmla="*/ 5714681 h 5835286"/>
              <a:gd name="connsiteX29" fmla="*/ 1610369 w 10924271"/>
              <a:gd name="connsiteY29" fmla="*/ 5700983 h 5835286"/>
              <a:gd name="connsiteX30" fmla="*/ 1663169 w 10924271"/>
              <a:gd name="connsiteY30" fmla="*/ 5698865 h 5835286"/>
              <a:gd name="connsiteX31" fmla="*/ 1669042 w 10924271"/>
              <a:gd name="connsiteY31" fmla="*/ 5703989 h 5835286"/>
              <a:gd name="connsiteX32" fmla="*/ 1684628 w 10924271"/>
              <a:gd name="connsiteY32" fmla="*/ 5702636 h 5835286"/>
              <a:gd name="connsiteX33" fmla="*/ 1688821 w 10924271"/>
              <a:gd name="connsiteY33" fmla="*/ 5703398 h 5835286"/>
              <a:gd name="connsiteX34" fmla="*/ 1712805 w 10924271"/>
              <a:gd name="connsiteY34" fmla="*/ 5706645 h 5835286"/>
              <a:gd name="connsiteX35" fmla="*/ 1717254 w 10924271"/>
              <a:gd name="connsiteY35" fmla="*/ 5696916 h 5835286"/>
              <a:gd name="connsiteX36" fmla="*/ 1724325 w 10924271"/>
              <a:gd name="connsiteY36" fmla="*/ 5695534 h 5835286"/>
              <a:gd name="connsiteX37" fmla="*/ 1983344 w 10924271"/>
              <a:gd name="connsiteY37" fmla="*/ 5695534 h 5835286"/>
              <a:gd name="connsiteX38" fmla="*/ 2005548 w 10924271"/>
              <a:gd name="connsiteY38" fmla="*/ 5704463 h 5835286"/>
              <a:gd name="connsiteX39" fmla="*/ 2074717 w 10924271"/>
              <a:gd name="connsiteY39" fmla="*/ 5711089 h 5835286"/>
              <a:gd name="connsiteX40" fmla="*/ 2121220 w 10924271"/>
              <a:gd name="connsiteY40" fmla="*/ 5712372 h 5835286"/>
              <a:gd name="connsiteX41" fmla="*/ 2127966 w 10924271"/>
              <a:gd name="connsiteY41" fmla="*/ 5712119 h 5835286"/>
              <a:gd name="connsiteX42" fmla="*/ 2183754 w 10924271"/>
              <a:gd name="connsiteY42" fmla="*/ 5703050 h 5835286"/>
              <a:gd name="connsiteX43" fmla="*/ 2188953 w 10924271"/>
              <a:gd name="connsiteY43" fmla="*/ 5707616 h 5835286"/>
              <a:gd name="connsiteX44" fmla="*/ 2206433 w 10924271"/>
              <a:gd name="connsiteY44" fmla="*/ 5712273 h 5835286"/>
              <a:gd name="connsiteX45" fmla="*/ 2221412 w 10924271"/>
              <a:gd name="connsiteY45" fmla="*/ 5706821 h 5835286"/>
              <a:gd name="connsiteX46" fmla="*/ 2291546 w 10924271"/>
              <a:gd name="connsiteY46" fmla="*/ 5697104 h 5835286"/>
              <a:gd name="connsiteX47" fmla="*/ 2309553 w 10924271"/>
              <a:gd name="connsiteY47" fmla="*/ 5695533 h 5835286"/>
              <a:gd name="connsiteX48" fmla="*/ 3061820 w 10924271"/>
              <a:gd name="connsiteY48" fmla="*/ 5695534 h 5835286"/>
              <a:gd name="connsiteX49" fmla="*/ 3712119 w 10924271"/>
              <a:gd name="connsiteY49" fmla="*/ 5695533 h 5835286"/>
              <a:gd name="connsiteX50" fmla="*/ 4140448 w 10924271"/>
              <a:gd name="connsiteY50" fmla="*/ 5695533 h 5835286"/>
              <a:gd name="connsiteX51" fmla="*/ 4174676 w 10924271"/>
              <a:gd name="connsiteY51" fmla="*/ 5695691 h 5835286"/>
              <a:gd name="connsiteX52" fmla="*/ 4382671 w 10924271"/>
              <a:gd name="connsiteY52" fmla="*/ 5695766 h 5835286"/>
              <a:gd name="connsiteX53" fmla="*/ 4384112 w 10924271"/>
              <a:gd name="connsiteY53" fmla="*/ 5695533 h 5835286"/>
              <a:gd name="connsiteX54" fmla="*/ 6787989 w 10924271"/>
              <a:gd name="connsiteY54" fmla="*/ 5695533 h 5835286"/>
              <a:gd name="connsiteX55" fmla="*/ 10749266 w 10924271"/>
              <a:gd name="connsiteY55" fmla="*/ 5695534 h 5835286"/>
              <a:gd name="connsiteX56" fmla="*/ 10786115 w 10924271"/>
              <a:gd name="connsiteY56" fmla="*/ 5660054 h 5835286"/>
              <a:gd name="connsiteX57" fmla="*/ 10786115 w 10924271"/>
              <a:gd name="connsiteY57" fmla="*/ 3070919 h 5835286"/>
              <a:gd name="connsiteX58" fmla="*/ 10786115 w 10924271"/>
              <a:gd name="connsiteY58" fmla="*/ 2754250 h 5835286"/>
              <a:gd name="connsiteX59" fmla="*/ 10786115 w 10924271"/>
              <a:gd name="connsiteY59" fmla="*/ 165117 h 5835286"/>
              <a:gd name="connsiteX60" fmla="*/ 10749266 w 10924271"/>
              <a:gd name="connsiteY60" fmla="*/ 129737 h 5835286"/>
              <a:gd name="connsiteX61" fmla="*/ 9074603 w 10924271"/>
              <a:gd name="connsiteY61" fmla="*/ 129738 h 5835286"/>
              <a:gd name="connsiteX62" fmla="*/ 9019942 w 10924271"/>
              <a:gd name="connsiteY62" fmla="*/ 119783 h 5835286"/>
              <a:gd name="connsiteX63" fmla="*/ 8963717 w 10924271"/>
              <a:gd name="connsiteY63" fmla="*/ 129737 h 5835286"/>
              <a:gd name="connsiteX64" fmla="*/ 8214458 w 10924271"/>
              <a:gd name="connsiteY64" fmla="*/ 129737 h 5835286"/>
              <a:gd name="connsiteX65" fmla="*/ 8115002 w 10924271"/>
              <a:gd name="connsiteY65" fmla="*/ 129738 h 5835286"/>
              <a:gd name="connsiteX66" fmla="*/ 8059453 w 10924271"/>
              <a:gd name="connsiteY66" fmla="*/ 119128 h 5835286"/>
              <a:gd name="connsiteX67" fmla="*/ 8002660 w 10924271"/>
              <a:gd name="connsiteY67" fmla="*/ 106969 h 5835286"/>
              <a:gd name="connsiteX68" fmla="*/ 7947930 w 10924271"/>
              <a:gd name="connsiteY68" fmla="*/ 101727 h 5835286"/>
              <a:gd name="connsiteX69" fmla="*/ 7905797 w 10924271"/>
              <a:gd name="connsiteY69" fmla="*/ 100913 h 5835286"/>
              <a:gd name="connsiteX70" fmla="*/ 7861655 w 10924271"/>
              <a:gd name="connsiteY70" fmla="*/ 108089 h 5835286"/>
              <a:gd name="connsiteX71" fmla="*/ 7831859 w 10924271"/>
              <a:gd name="connsiteY71" fmla="*/ 105104 h 5835286"/>
              <a:gd name="connsiteX72" fmla="*/ 7776366 w 10924271"/>
              <a:gd name="connsiteY72" fmla="*/ 112792 h 5835286"/>
              <a:gd name="connsiteX73" fmla="*/ 7695184 w 10924271"/>
              <a:gd name="connsiteY73" fmla="*/ 119876 h 5835286"/>
              <a:gd name="connsiteX74" fmla="*/ 7639301 w 10924271"/>
              <a:gd name="connsiteY74" fmla="*/ 127426 h 5835286"/>
              <a:gd name="connsiteX75" fmla="*/ 7628525 w 10924271"/>
              <a:gd name="connsiteY75" fmla="*/ 129738 h 5835286"/>
              <a:gd name="connsiteX76" fmla="*/ 7262859 w 10924271"/>
              <a:gd name="connsiteY76" fmla="*/ 129738 h 5835286"/>
              <a:gd name="connsiteX77" fmla="*/ 7235885 w 10924271"/>
              <a:gd name="connsiteY77" fmla="*/ 127154 h 5835286"/>
              <a:gd name="connsiteX78" fmla="*/ 7144881 w 10924271"/>
              <a:gd name="connsiteY78" fmla="*/ 129738 h 5835286"/>
              <a:gd name="connsiteX79" fmla="*/ 7131665 w 10924271"/>
              <a:gd name="connsiteY79" fmla="*/ 126217 h 5835286"/>
              <a:gd name="connsiteX80" fmla="*/ 7042693 w 10924271"/>
              <a:gd name="connsiteY80" fmla="*/ 129738 h 5835286"/>
              <a:gd name="connsiteX81" fmla="*/ 6945213 w 10924271"/>
              <a:gd name="connsiteY81" fmla="*/ 126748 h 5835286"/>
              <a:gd name="connsiteX82" fmla="*/ 6937934 w 10924271"/>
              <a:gd name="connsiteY82" fmla="*/ 118713 h 5835286"/>
              <a:gd name="connsiteX83" fmla="*/ 6916555 w 10924271"/>
              <a:gd name="connsiteY83" fmla="*/ 118008 h 5835286"/>
              <a:gd name="connsiteX84" fmla="*/ 6882898 w 10924271"/>
              <a:gd name="connsiteY84" fmla="*/ 118162 h 5835286"/>
              <a:gd name="connsiteX85" fmla="*/ 6807508 w 10924271"/>
              <a:gd name="connsiteY85" fmla="*/ 126594 h 5835286"/>
              <a:gd name="connsiteX86" fmla="*/ 156423 w 10924271"/>
              <a:gd name="connsiteY86" fmla="*/ 121898 h 5835286"/>
              <a:gd name="connsiteX87" fmla="*/ 0 w 10924271"/>
              <a:gd name="connsiteY87" fmla="*/ 0 h 5835286"/>
              <a:gd name="connsiteX88" fmla="*/ 10920124 w 10924271"/>
              <a:gd name="connsiteY88" fmla="*/ 13053 h 5835286"/>
              <a:gd name="connsiteX89" fmla="*/ 10922346 w 10924271"/>
              <a:gd name="connsiteY89" fmla="*/ 5819877 h 5835286"/>
              <a:gd name="connsiteX90" fmla="*/ 5115 w 10924271"/>
              <a:gd name="connsiteY90" fmla="*/ 5835286 h 5835286"/>
              <a:gd name="connsiteX91" fmla="*/ 0 w 10924271"/>
              <a:gd name="connsiteY91" fmla="*/ 0 h 5835286"/>
              <a:gd name="connsiteX0" fmla="*/ 156423 w 10923567"/>
              <a:gd name="connsiteY0" fmla="*/ 121898 h 5835286"/>
              <a:gd name="connsiteX1" fmla="*/ 156423 w 10923567"/>
              <a:gd name="connsiteY1" fmla="*/ 126469 h 5835286"/>
              <a:gd name="connsiteX2" fmla="*/ 132196 w 10923567"/>
              <a:gd name="connsiteY2" fmla="*/ 136186 h 5835286"/>
              <a:gd name="connsiteX3" fmla="*/ 121973 w 10923567"/>
              <a:gd name="connsiteY3" fmla="*/ 159807 h 5835286"/>
              <a:gd name="connsiteX4" fmla="*/ 121973 w 10923567"/>
              <a:gd name="connsiteY4" fmla="*/ 2905769 h 5835286"/>
              <a:gd name="connsiteX5" fmla="*/ 126218 w 10923567"/>
              <a:gd name="connsiteY5" fmla="*/ 2915638 h 5835286"/>
              <a:gd name="connsiteX6" fmla="*/ 121935 w 10923567"/>
              <a:gd name="connsiteY6" fmla="*/ 2923708 h 5835286"/>
              <a:gd name="connsiteX7" fmla="*/ 121935 w 10923567"/>
              <a:gd name="connsiteY7" fmla="*/ 5660051 h 5835286"/>
              <a:gd name="connsiteX8" fmla="*/ 132125 w 10923567"/>
              <a:gd name="connsiteY8" fmla="*/ 5683733 h 5835286"/>
              <a:gd name="connsiteX9" fmla="*/ 156423 w 10923567"/>
              <a:gd name="connsiteY9" fmla="*/ 5693498 h 5835286"/>
              <a:gd name="connsiteX10" fmla="*/ 156423 w 10923567"/>
              <a:gd name="connsiteY10" fmla="*/ 5695534 h 5835286"/>
              <a:gd name="connsiteX11" fmla="*/ 699581 w 10923567"/>
              <a:gd name="connsiteY11" fmla="*/ 5695533 h 5835286"/>
              <a:gd name="connsiteX12" fmla="*/ 713480 w 10923567"/>
              <a:gd name="connsiteY12" fmla="*/ 5699200 h 5835286"/>
              <a:gd name="connsiteX13" fmla="*/ 746681 w 10923567"/>
              <a:gd name="connsiteY13" fmla="*/ 5702884 h 5835286"/>
              <a:gd name="connsiteX14" fmla="*/ 883096 w 10923567"/>
              <a:gd name="connsiteY14" fmla="*/ 5703732 h 5835286"/>
              <a:gd name="connsiteX15" fmla="*/ 963599 w 10923567"/>
              <a:gd name="connsiteY15" fmla="*/ 5707819 h 5835286"/>
              <a:gd name="connsiteX16" fmla="*/ 992428 w 10923567"/>
              <a:gd name="connsiteY16" fmla="*/ 5714994 h 5835286"/>
              <a:gd name="connsiteX17" fmla="*/ 1033868 w 10923567"/>
              <a:gd name="connsiteY17" fmla="*/ 5721234 h 5835286"/>
              <a:gd name="connsiteX18" fmla="*/ 1105647 w 10923567"/>
              <a:gd name="connsiteY18" fmla="*/ 5736600 h 5835286"/>
              <a:gd name="connsiteX19" fmla="*/ 1174816 w 10923567"/>
              <a:gd name="connsiteY19" fmla="*/ 5743225 h 5835286"/>
              <a:gd name="connsiteX20" fmla="*/ 1221319 w 10923567"/>
              <a:gd name="connsiteY20" fmla="*/ 5744508 h 5835286"/>
              <a:gd name="connsiteX21" fmla="*/ 1228064 w 10923567"/>
              <a:gd name="connsiteY21" fmla="*/ 5744253 h 5835286"/>
              <a:gd name="connsiteX22" fmla="*/ 1283851 w 10923567"/>
              <a:gd name="connsiteY22" fmla="*/ 5735184 h 5835286"/>
              <a:gd name="connsiteX23" fmla="*/ 1289051 w 10923567"/>
              <a:gd name="connsiteY23" fmla="*/ 5739751 h 5835286"/>
              <a:gd name="connsiteX24" fmla="*/ 1306532 w 10923567"/>
              <a:gd name="connsiteY24" fmla="*/ 5744407 h 5835286"/>
              <a:gd name="connsiteX25" fmla="*/ 1321509 w 10923567"/>
              <a:gd name="connsiteY25" fmla="*/ 5738956 h 5835286"/>
              <a:gd name="connsiteX26" fmla="*/ 1391643 w 10923567"/>
              <a:gd name="connsiteY26" fmla="*/ 5729239 h 5835286"/>
              <a:gd name="connsiteX27" fmla="*/ 1494243 w 10923567"/>
              <a:gd name="connsiteY27" fmla="*/ 5720287 h 5835286"/>
              <a:gd name="connsiteX28" fmla="*/ 1509747 w 10923567"/>
              <a:gd name="connsiteY28" fmla="*/ 5714681 h 5835286"/>
              <a:gd name="connsiteX29" fmla="*/ 1610369 w 10923567"/>
              <a:gd name="connsiteY29" fmla="*/ 5700983 h 5835286"/>
              <a:gd name="connsiteX30" fmla="*/ 1663169 w 10923567"/>
              <a:gd name="connsiteY30" fmla="*/ 5698865 h 5835286"/>
              <a:gd name="connsiteX31" fmla="*/ 1669042 w 10923567"/>
              <a:gd name="connsiteY31" fmla="*/ 5703989 h 5835286"/>
              <a:gd name="connsiteX32" fmla="*/ 1684628 w 10923567"/>
              <a:gd name="connsiteY32" fmla="*/ 5702636 h 5835286"/>
              <a:gd name="connsiteX33" fmla="*/ 1688821 w 10923567"/>
              <a:gd name="connsiteY33" fmla="*/ 5703398 h 5835286"/>
              <a:gd name="connsiteX34" fmla="*/ 1712805 w 10923567"/>
              <a:gd name="connsiteY34" fmla="*/ 5706645 h 5835286"/>
              <a:gd name="connsiteX35" fmla="*/ 1717254 w 10923567"/>
              <a:gd name="connsiteY35" fmla="*/ 5696916 h 5835286"/>
              <a:gd name="connsiteX36" fmla="*/ 1724325 w 10923567"/>
              <a:gd name="connsiteY36" fmla="*/ 5695534 h 5835286"/>
              <a:gd name="connsiteX37" fmla="*/ 1983344 w 10923567"/>
              <a:gd name="connsiteY37" fmla="*/ 5695534 h 5835286"/>
              <a:gd name="connsiteX38" fmla="*/ 2005548 w 10923567"/>
              <a:gd name="connsiteY38" fmla="*/ 5704463 h 5835286"/>
              <a:gd name="connsiteX39" fmla="*/ 2074717 w 10923567"/>
              <a:gd name="connsiteY39" fmla="*/ 5711089 h 5835286"/>
              <a:gd name="connsiteX40" fmla="*/ 2121220 w 10923567"/>
              <a:gd name="connsiteY40" fmla="*/ 5712372 h 5835286"/>
              <a:gd name="connsiteX41" fmla="*/ 2127966 w 10923567"/>
              <a:gd name="connsiteY41" fmla="*/ 5712119 h 5835286"/>
              <a:gd name="connsiteX42" fmla="*/ 2183754 w 10923567"/>
              <a:gd name="connsiteY42" fmla="*/ 5703050 h 5835286"/>
              <a:gd name="connsiteX43" fmla="*/ 2188953 w 10923567"/>
              <a:gd name="connsiteY43" fmla="*/ 5707616 h 5835286"/>
              <a:gd name="connsiteX44" fmla="*/ 2206433 w 10923567"/>
              <a:gd name="connsiteY44" fmla="*/ 5712273 h 5835286"/>
              <a:gd name="connsiteX45" fmla="*/ 2221412 w 10923567"/>
              <a:gd name="connsiteY45" fmla="*/ 5706821 h 5835286"/>
              <a:gd name="connsiteX46" fmla="*/ 2291546 w 10923567"/>
              <a:gd name="connsiteY46" fmla="*/ 5697104 h 5835286"/>
              <a:gd name="connsiteX47" fmla="*/ 2309553 w 10923567"/>
              <a:gd name="connsiteY47" fmla="*/ 5695533 h 5835286"/>
              <a:gd name="connsiteX48" fmla="*/ 3061820 w 10923567"/>
              <a:gd name="connsiteY48" fmla="*/ 5695534 h 5835286"/>
              <a:gd name="connsiteX49" fmla="*/ 3712119 w 10923567"/>
              <a:gd name="connsiteY49" fmla="*/ 5695533 h 5835286"/>
              <a:gd name="connsiteX50" fmla="*/ 4140448 w 10923567"/>
              <a:gd name="connsiteY50" fmla="*/ 5695533 h 5835286"/>
              <a:gd name="connsiteX51" fmla="*/ 4174676 w 10923567"/>
              <a:gd name="connsiteY51" fmla="*/ 5695691 h 5835286"/>
              <a:gd name="connsiteX52" fmla="*/ 4382671 w 10923567"/>
              <a:gd name="connsiteY52" fmla="*/ 5695766 h 5835286"/>
              <a:gd name="connsiteX53" fmla="*/ 4384112 w 10923567"/>
              <a:gd name="connsiteY53" fmla="*/ 5695533 h 5835286"/>
              <a:gd name="connsiteX54" fmla="*/ 6787989 w 10923567"/>
              <a:gd name="connsiteY54" fmla="*/ 5695533 h 5835286"/>
              <a:gd name="connsiteX55" fmla="*/ 10749266 w 10923567"/>
              <a:gd name="connsiteY55" fmla="*/ 5695534 h 5835286"/>
              <a:gd name="connsiteX56" fmla="*/ 10786115 w 10923567"/>
              <a:gd name="connsiteY56" fmla="*/ 5660054 h 5835286"/>
              <a:gd name="connsiteX57" fmla="*/ 10786115 w 10923567"/>
              <a:gd name="connsiteY57" fmla="*/ 3070919 h 5835286"/>
              <a:gd name="connsiteX58" fmla="*/ 10786115 w 10923567"/>
              <a:gd name="connsiteY58" fmla="*/ 2754250 h 5835286"/>
              <a:gd name="connsiteX59" fmla="*/ 10786115 w 10923567"/>
              <a:gd name="connsiteY59" fmla="*/ 165117 h 5835286"/>
              <a:gd name="connsiteX60" fmla="*/ 10749266 w 10923567"/>
              <a:gd name="connsiteY60" fmla="*/ 129737 h 5835286"/>
              <a:gd name="connsiteX61" fmla="*/ 9074603 w 10923567"/>
              <a:gd name="connsiteY61" fmla="*/ 129738 h 5835286"/>
              <a:gd name="connsiteX62" fmla="*/ 9019942 w 10923567"/>
              <a:gd name="connsiteY62" fmla="*/ 119783 h 5835286"/>
              <a:gd name="connsiteX63" fmla="*/ 8963717 w 10923567"/>
              <a:gd name="connsiteY63" fmla="*/ 129737 h 5835286"/>
              <a:gd name="connsiteX64" fmla="*/ 8214458 w 10923567"/>
              <a:gd name="connsiteY64" fmla="*/ 129737 h 5835286"/>
              <a:gd name="connsiteX65" fmla="*/ 8115002 w 10923567"/>
              <a:gd name="connsiteY65" fmla="*/ 129738 h 5835286"/>
              <a:gd name="connsiteX66" fmla="*/ 8059453 w 10923567"/>
              <a:gd name="connsiteY66" fmla="*/ 119128 h 5835286"/>
              <a:gd name="connsiteX67" fmla="*/ 8002660 w 10923567"/>
              <a:gd name="connsiteY67" fmla="*/ 106969 h 5835286"/>
              <a:gd name="connsiteX68" fmla="*/ 7947930 w 10923567"/>
              <a:gd name="connsiteY68" fmla="*/ 101727 h 5835286"/>
              <a:gd name="connsiteX69" fmla="*/ 7905797 w 10923567"/>
              <a:gd name="connsiteY69" fmla="*/ 100913 h 5835286"/>
              <a:gd name="connsiteX70" fmla="*/ 7861655 w 10923567"/>
              <a:gd name="connsiteY70" fmla="*/ 108089 h 5835286"/>
              <a:gd name="connsiteX71" fmla="*/ 7831859 w 10923567"/>
              <a:gd name="connsiteY71" fmla="*/ 105104 h 5835286"/>
              <a:gd name="connsiteX72" fmla="*/ 7776366 w 10923567"/>
              <a:gd name="connsiteY72" fmla="*/ 112792 h 5835286"/>
              <a:gd name="connsiteX73" fmla="*/ 7695184 w 10923567"/>
              <a:gd name="connsiteY73" fmla="*/ 119876 h 5835286"/>
              <a:gd name="connsiteX74" fmla="*/ 7639301 w 10923567"/>
              <a:gd name="connsiteY74" fmla="*/ 127426 h 5835286"/>
              <a:gd name="connsiteX75" fmla="*/ 7628525 w 10923567"/>
              <a:gd name="connsiteY75" fmla="*/ 129738 h 5835286"/>
              <a:gd name="connsiteX76" fmla="*/ 7262859 w 10923567"/>
              <a:gd name="connsiteY76" fmla="*/ 129738 h 5835286"/>
              <a:gd name="connsiteX77" fmla="*/ 7235885 w 10923567"/>
              <a:gd name="connsiteY77" fmla="*/ 127154 h 5835286"/>
              <a:gd name="connsiteX78" fmla="*/ 7144881 w 10923567"/>
              <a:gd name="connsiteY78" fmla="*/ 129738 h 5835286"/>
              <a:gd name="connsiteX79" fmla="*/ 7131665 w 10923567"/>
              <a:gd name="connsiteY79" fmla="*/ 126217 h 5835286"/>
              <a:gd name="connsiteX80" fmla="*/ 7042693 w 10923567"/>
              <a:gd name="connsiteY80" fmla="*/ 129738 h 5835286"/>
              <a:gd name="connsiteX81" fmla="*/ 6945213 w 10923567"/>
              <a:gd name="connsiteY81" fmla="*/ 126748 h 5835286"/>
              <a:gd name="connsiteX82" fmla="*/ 6937934 w 10923567"/>
              <a:gd name="connsiteY82" fmla="*/ 118713 h 5835286"/>
              <a:gd name="connsiteX83" fmla="*/ 6916555 w 10923567"/>
              <a:gd name="connsiteY83" fmla="*/ 118008 h 5835286"/>
              <a:gd name="connsiteX84" fmla="*/ 6882898 w 10923567"/>
              <a:gd name="connsiteY84" fmla="*/ 118162 h 5835286"/>
              <a:gd name="connsiteX85" fmla="*/ 6807508 w 10923567"/>
              <a:gd name="connsiteY85" fmla="*/ 126594 h 5835286"/>
              <a:gd name="connsiteX86" fmla="*/ 156423 w 10923567"/>
              <a:gd name="connsiteY86" fmla="*/ 121898 h 5835286"/>
              <a:gd name="connsiteX87" fmla="*/ 0 w 10923567"/>
              <a:gd name="connsiteY87" fmla="*/ 0 h 5835286"/>
              <a:gd name="connsiteX88" fmla="*/ 10907824 w 10923567"/>
              <a:gd name="connsiteY88" fmla="*/ 19468 h 5835286"/>
              <a:gd name="connsiteX89" fmla="*/ 10922346 w 10923567"/>
              <a:gd name="connsiteY89" fmla="*/ 5819877 h 5835286"/>
              <a:gd name="connsiteX90" fmla="*/ 5115 w 10923567"/>
              <a:gd name="connsiteY90" fmla="*/ 5835286 h 5835286"/>
              <a:gd name="connsiteX91" fmla="*/ 0 w 10923567"/>
              <a:gd name="connsiteY91" fmla="*/ 0 h 5835286"/>
              <a:gd name="connsiteX0" fmla="*/ 156423 w 10907824"/>
              <a:gd name="connsiteY0" fmla="*/ 121898 h 5835286"/>
              <a:gd name="connsiteX1" fmla="*/ 156423 w 10907824"/>
              <a:gd name="connsiteY1" fmla="*/ 126469 h 5835286"/>
              <a:gd name="connsiteX2" fmla="*/ 132196 w 10907824"/>
              <a:gd name="connsiteY2" fmla="*/ 136186 h 5835286"/>
              <a:gd name="connsiteX3" fmla="*/ 121973 w 10907824"/>
              <a:gd name="connsiteY3" fmla="*/ 159807 h 5835286"/>
              <a:gd name="connsiteX4" fmla="*/ 121973 w 10907824"/>
              <a:gd name="connsiteY4" fmla="*/ 2905769 h 5835286"/>
              <a:gd name="connsiteX5" fmla="*/ 126218 w 10907824"/>
              <a:gd name="connsiteY5" fmla="*/ 2915638 h 5835286"/>
              <a:gd name="connsiteX6" fmla="*/ 121935 w 10907824"/>
              <a:gd name="connsiteY6" fmla="*/ 2923708 h 5835286"/>
              <a:gd name="connsiteX7" fmla="*/ 121935 w 10907824"/>
              <a:gd name="connsiteY7" fmla="*/ 5660051 h 5835286"/>
              <a:gd name="connsiteX8" fmla="*/ 132125 w 10907824"/>
              <a:gd name="connsiteY8" fmla="*/ 5683733 h 5835286"/>
              <a:gd name="connsiteX9" fmla="*/ 156423 w 10907824"/>
              <a:gd name="connsiteY9" fmla="*/ 5693498 h 5835286"/>
              <a:gd name="connsiteX10" fmla="*/ 156423 w 10907824"/>
              <a:gd name="connsiteY10" fmla="*/ 5695534 h 5835286"/>
              <a:gd name="connsiteX11" fmla="*/ 699581 w 10907824"/>
              <a:gd name="connsiteY11" fmla="*/ 5695533 h 5835286"/>
              <a:gd name="connsiteX12" fmla="*/ 713480 w 10907824"/>
              <a:gd name="connsiteY12" fmla="*/ 5699200 h 5835286"/>
              <a:gd name="connsiteX13" fmla="*/ 746681 w 10907824"/>
              <a:gd name="connsiteY13" fmla="*/ 5702884 h 5835286"/>
              <a:gd name="connsiteX14" fmla="*/ 883096 w 10907824"/>
              <a:gd name="connsiteY14" fmla="*/ 5703732 h 5835286"/>
              <a:gd name="connsiteX15" fmla="*/ 963599 w 10907824"/>
              <a:gd name="connsiteY15" fmla="*/ 5707819 h 5835286"/>
              <a:gd name="connsiteX16" fmla="*/ 992428 w 10907824"/>
              <a:gd name="connsiteY16" fmla="*/ 5714994 h 5835286"/>
              <a:gd name="connsiteX17" fmla="*/ 1033868 w 10907824"/>
              <a:gd name="connsiteY17" fmla="*/ 5721234 h 5835286"/>
              <a:gd name="connsiteX18" fmla="*/ 1105647 w 10907824"/>
              <a:gd name="connsiteY18" fmla="*/ 5736600 h 5835286"/>
              <a:gd name="connsiteX19" fmla="*/ 1174816 w 10907824"/>
              <a:gd name="connsiteY19" fmla="*/ 5743225 h 5835286"/>
              <a:gd name="connsiteX20" fmla="*/ 1221319 w 10907824"/>
              <a:gd name="connsiteY20" fmla="*/ 5744508 h 5835286"/>
              <a:gd name="connsiteX21" fmla="*/ 1228064 w 10907824"/>
              <a:gd name="connsiteY21" fmla="*/ 5744253 h 5835286"/>
              <a:gd name="connsiteX22" fmla="*/ 1283851 w 10907824"/>
              <a:gd name="connsiteY22" fmla="*/ 5735184 h 5835286"/>
              <a:gd name="connsiteX23" fmla="*/ 1289051 w 10907824"/>
              <a:gd name="connsiteY23" fmla="*/ 5739751 h 5835286"/>
              <a:gd name="connsiteX24" fmla="*/ 1306532 w 10907824"/>
              <a:gd name="connsiteY24" fmla="*/ 5744407 h 5835286"/>
              <a:gd name="connsiteX25" fmla="*/ 1321509 w 10907824"/>
              <a:gd name="connsiteY25" fmla="*/ 5738956 h 5835286"/>
              <a:gd name="connsiteX26" fmla="*/ 1391643 w 10907824"/>
              <a:gd name="connsiteY26" fmla="*/ 5729239 h 5835286"/>
              <a:gd name="connsiteX27" fmla="*/ 1494243 w 10907824"/>
              <a:gd name="connsiteY27" fmla="*/ 5720287 h 5835286"/>
              <a:gd name="connsiteX28" fmla="*/ 1509747 w 10907824"/>
              <a:gd name="connsiteY28" fmla="*/ 5714681 h 5835286"/>
              <a:gd name="connsiteX29" fmla="*/ 1610369 w 10907824"/>
              <a:gd name="connsiteY29" fmla="*/ 5700983 h 5835286"/>
              <a:gd name="connsiteX30" fmla="*/ 1663169 w 10907824"/>
              <a:gd name="connsiteY30" fmla="*/ 5698865 h 5835286"/>
              <a:gd name="connsiteX31" fmla="*/ 1669042 w 10907824"/>
              <a:gd name="connsiteY31" fmla="*/ 5703989 h 5835286"/>
              <a:gd name="connsiteX32" fmla="*/ 1684628 w 10907824"/>
              <a:gd name="connsiteY32" fmla="*/ 5702636 h 5835286"/>
              <a:gd name="connsiteX33" fmla="*/ 1688821 w 10907824"/>
              <a:gd name="connsiteY33" fmla="*/ 5703398 h 5835286"/>
              <a:gd name="connsiteX34" fmla="*/ 1712805 w 10907824"/>
              <a:gd name="connsiteY34" fmla="*/ 5706645 h 5835286"/>
              <a:gd name="connsiteX35" fmla="*/ 1717254 w 10907824"/>
              <a:gd name="connsiteY35" fmla="*/ 5696916 h 5835286"/>
              <a:gd name="connsiteX36" fmla="*/ 1724325 w 10907824"/>
              <a:gd name="connsiteY36" fmla="*/ 5695534 h 5835286"/>
              <a:gd name="connsiteX37" fmla="*/ 1983344 w 10907824"/>
              <a:gd name="connsiteY37" fmla="*/ 5695534 h 5835286"/>
              <a:gd name="connsiteX38" fmla="*/ 2005548 w 10907824"/>
              <a:gd name="connsiteY38" fmla="*/ 5704463 h 5835286"/>
              <a:gd name="connsiteX39" fmla="*/ 2074717 w 10907824"/>
              <a:gd name="connsiteY39" fmla="*/ 5711089 h 5835286"/>
              <a:gd name="connsiteX40" fmla="*/ 2121220 w 10907824"/>
              <a:gd name="connsiteY40" fmla="*/ 5712372 h 5835286"/>
              <a:gd name="connsiteX41" fmla="*/ 2127966 w 10907824"/>
              <a:gd name="connsiteY41" fmla="*/ 5712119 h 5835286"/>
              <a:gd name="connsiteX42" fmla="*/ 2183754 w 10907824"/>
              <a:gd name="connsiteY42" fmla="*/ 5703050 h 5835286"/>
              <a:gd name="connsiteX43" fmla="*/ 2188953 w 10907824"/>
              <a:gd name="connsiteY43" fmla="*/ 5707616 h 5835286"/>
              <a:gd name="connsiteX44" fmla="*/ 2206433 w 10907824"/>
              <a:gd name="connsiteY44" fmla="*/ 5712273 h 5835286"/>
              <a:gd name="connsiteX45" fmla="*/ 2221412 w 10907824"/>
              <a:gd name="connsiteY45" fmla="*/ 5706821 h 5835286"/>
              <a:gd name="connsiteX46" fmla="*/ 2291546 w 10907824"/>
              <a:gd name="connsiteY46" fmla="*/ 5697104 h 5835286"/>
              <a:gd name="connsiteX47" fmla="*/ 2309553 w 10907824"/>
              <a:gd name="connsiteY47" fmla="*/ 5695533 h 5835286"/>
              <a:gd name="connsiteX48" fmla="*/ 3061820 w 10907824"/>
              <a:gd name="connsiteY48" fmla="*/ 5695534 h 5835286"/>
              <a:gd name="connsiteX49" fmla="*/ 3712119 w 10907824"/>
              <a:gd name="connsiteY49" fmla="*/ 5695533 h 5835286"/>
              <a:gd name="connsiteX50" fmla="*/ 4140448 w 10907824"/>
              <a:gd name="connsiteY50" fmla="*/ 5695533 h 5835286"/>
              <a:gd name="connsiteX51" fmla="*/ 4174676 w 10907824"/>
              <a:gd name="connsiteY51" fmla="*/ 5695691 h 5835286"/>
              <a:gd name="connsiteX52" fmla="*/ 4382671 w 10907824"/>
              <a:gd name="connsiteY52" fmla="*/ 5695766 h 5835286"/>
              <a:gd name="connsiteX53" fmla="*/ 4384112 w 10907824"/>
              <a:gd name="connsiteY53" fmla="*/ 5695533 h 5835286"/>
              <a:gd name="connsiteX54" fmla="*/ 6787989 w 10907824"/>
              <a:gd name="connsiteY54" fmla="*/ 5695533 h 5835286"/>
              <a:gd name="connsiteX55" fmla="*/ 10749266 w 10907824"/>
              <a:gd name="connsiteY55" fmla="*/ 5695534 h 5835286"/>
              <a:gd name="connsiteX56" fmla="*/ 10786115 w 10907824"/>
              <a:gd name="connsiteY56" fmla="*/ 5660054 h 5835286"/>
              <a:gd name="connsiteX57" fmla="*/ 10786115 w 10907824"/>
              <a:gd name="connsiteY57" fmla="*/ 3070919 h 5835286"/>
              <a:gd name="connsiteX58" fmla="*/ 10786115 w 10907824"/>
              <a:gd name="connsiteY58" fmla="*/ 2754250 h 5835286"/>
              <a:gd name="connsiteX59" fmla="*/ 10786115 w 10907824"/>
              <a:gd name="connsiteY59" fmla="*/ 165117 h 5835286"/>
              <a:gd name="connsiteX60" fmla="*/ 10749266 w 10907824"/>
              <a:gd name="connsiteY60" fmla="*/ 129737 h 5835286"/>
              <a:gd name="connsiteX61" fmla="*/ 9074603 w 10907824"/>
              <a:gd name="connsiteY61" fmla="*/ 129738 h 5835286"/>
              <a:gd name="connsiteX62" fmla="*/ 9019942 w 10907824"/>
              <a:gd name="connsiteY62" fmla="*/ 119783 h 5835286"/>
              <a:gd name="connsiteX63" fmla="*/ 8963717 w 10907824"/>
              <a:gd name="connsiteY63" fmla="*/ 129737 h 5835286"/>
              <a:gd name="connsiteX64" fmla="*/ 8214458 w 10907824"/>
              <a:gd name="connsiteY64" fmla="*/ 129737 h 5835286"/>
              <a:gd name="connsiteX65" fmla="*/ 8115002 w 10907824"/>
              <a:gd name="connsiteY65" fmla="*/ 129738 h 5835286"/>
              <a:gd name="connsiteX66" fmla="*/ 8059453 w 10907824"/>
              <a:gd name="connsiteY66" fmla="*/ 119128 h 5835286"/>
              <a:gd name="connsiteX67" fmla="*/ 8002660 w 10907824"/>
              <a:gd name="connsiteY67" fmla="*/ 106969 h 5835286"/>
              <a:gd name="connsiteX68" fmla="*/ 7947930 w 10907824"/>
              <a:gd name="connsiteY68" fmla="*/ 101727 h 5835286"/>
              <a:gd name="connsiteX69" fmla="*/ 7905797 w 10907824"/>
              <a:gd name="connsiteY69" fmla="*/ 100913 h 5835286"/>
              <a:gd name="connsiteX70" fmla="*/ 7861655 w 10907824"/>
              <a:gd name="connsiteY70" fmla="*/ 108089 h 5835286"/>
              <a:gd name="connsiteX71" fmla="*/ 7831859 w 10907824"/>
              <a:gd name="connsiteY71" fmla="*/ 105104 h 5835286"/>
              <a:gd name="connsiteX72" fmla="*/ 7776366 w 10907824"/>
              <a:gd name="connsiteY72" fmla="*/ 112792 h 5835286"/>
              <a:gd name="connsiteX73" fmla="*/ 7695184 w 10907824"/>
              <a:gd name="connsiteY73" fmla="*/ 119876 h 5835286"/>
              <a:gd name="connsiteX74" fmla="*/ 7639301 w 10907824"/>
              <a:gd name="connsiteY74" fmla="*/ 127426 h 5835286"/>
              <a:gd name="connsiteX75" fmla="*/ 7628525 w 10907824"/>
              <a:gd name="connsiteY75" fmla="*/ 129738 h 5835286"/>
              <a:gd name="connsiteX76" fmla="*/ 7262859 w 10907824"/>
              <a:gd name="connsiteY76" fmla="*/ 129738 h 5835286"/>
              <a:gd name="connsiteX77" fmla="*/ 7235885 w 10907824"/>
              <a:gd name="connsiteY77" fmla="*/ 127154 h 5835286"/>
              <a:gd name="connsiteX78" fmla="*/ 7144881 w 10907824"/>
              <a:gd name="connsiteY78" fmla="*/ 129738 h 5835286"/>
              <a:gd name="connsiteX79" fmla="*/ 7131665 w 10907824"/>
              <a:gd name="connsiteY79" fmla="*/ 126217 h 5835286"/>
              <a:gd name="connsiteX80" fmla="*/ 7042693 w 10907824"/>
              <a:gd name="connsiteY80" fmla="*/ 129738 h 5835286"/>
              <a:gd name="connsiteX81" fmla="*/ 6945213 w 10907824"/>
              <a:gd name="connsiteY81" fmla="*/ 126748 h 5835286"/>
              <a:gd name="connsiteX82" fmla="*/ 6937934 w 10907824"/>
              <a:gd name="connsiteY82" fmla="*/ 118713 h 5835286"/>
              <a:gd name="connsiteX83" fmla="*/ 6916555 w 10907824"/>
              <a:gd name="connsiteY83" fmla="*/ 118008 h 5835286"/>
              <a:gd name="connsiteX84" fmla="*/ 6882898 w 10907824"/>
              <a:gd name="connsiteY84" fmla="*/ 118162 h 5835286"/>
              <a:gd name="connsiteX85" fmla="*/ 6807508 w 10907824"/>
              <a:gd name="connsiteY85" fmla="*/ 126594 h 5835286"/>
              <a:gd name="connsiteX86" fmla="*/ 156423 w 10907824"/>
              <a:gd name="connsiteY86" fmla="*/ 121898 h 5835286"/>
              <a:gd name="connsiteX87" fmla="*/ 0 w 10907824"/>
              <a:gd name="connsiteY87" fmla="*/ 0 h 5835286"/>
              <a:gd name="connsiteX88" fmla="*/ 10907824 w 10907824"/>
              <a:gd name="connsiteY88" fmla="*/ 19468 h 5835286"/>
              <a:gd name="connsiteX89" fmla="*/ 10897315 w 10907824"/>
              <a:gd name="connsiteY89" fmla="*/ 5807913 h 5835286"/>
              <a:gd name="connsiteX90" fmla="*/ 5115 w 10907824"/>
              <a:gd name="connsiteY90" fmla="*/ 5835286 h 5835286"/>
              <a:gd name="connsiteX91" fmla="*/ 0 w 10907824"/>
              <a:gd name="connsiteY91" fmla="*/ 0 h 58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907824" h="5835286">
                <a:moveTo>
                  <a:pt x="156423" y="121898"/>
                </a:moveTo>
                <a:lnTo>
                  <a:pt x="156423" y="126469"/>
                </a:lnTo>
                <a:lnTo>
                  <a:pt x="132196" y="136186"/>
                </a:lnTo>
                <a:cubicBezTo>
                  <a:pt x="125925" y="142231"/>
                  <a:pt x="122028" y="150577"/>
                  <a:pt x="121973" y="159807"/>
                </a:cubicBezTo>
                <a:lnTo>
                  <a:pt x="121973" y="2905769"/>
                </a:lnTo>
                <a:lnTo>
                  <a:pt x="126218" y="2915638"/>
                </a:lnTo>
                <a:lnTo>
                  <a:pt x="121935" y="2923708"/>
                </a:lnTo>
                <a:lnTo>
                  <a:pt x="121935" y="5660051"/>
                </a:lnTo>
                <a:cubicBezTo>
                  <a:pt x="121963" y="5669300"/>
                  <a:pt x="125851" y="5677670"/>
                  <a:pt x="132125" y="5683733"/>
                </a:cubicBezTo>
                <a:lnTo>
                  <a:pt x="156423" y="5693498"/>
                </a:lnTo>
                <a:lnTo>
                  <a:pt x="156423" y="5695534"/>
                </a:lnTo>
                <a:lnTo>
                  <a:pt x="699581" y="5695533"/>
                </a:lnTo>
                <a:lnTo>
                  <a:pt x="713480" y="5699200"/>
                </a:lnTo>
                <a:cubicBezTo>
                  <a:pt x="720931" y="5700727"/>
                  <a:pt x="731177" y="5702145"/>
                  <a:pt x="746681" y="5702884"/>
                </a:cubicBezTo>
                <a:cubicBezTo>
                  <a:pt x="785206" y="5690649"/>
                  <a:pt x="835217" y="5720184"/>
                  <a:pt x="883096" y="5703732"/>
                </a:cubicBezTo>
                <a:cubicBezTo>
                  <a:pt x="900581" y="5699747"/>
                  <a:pt x="953962" y="5700059"/>
                  <a:pt x="963599" y="5707819"/>
                </a:cubicBezTo>
                <a:cubicBezTo>
                  <a:pt x="974635" y="5709471"/>
                  <a:pt x="987790" y="5706666"/>
                  <a:pt x="992428" y="5714994"/>
                </a:cubicBezTo>
                <a:cubicBezTo>
                  <a:pt x="1000321" y="5725009"/>
                  <a:pt x="1040124" y="5709365"/>
                  <a:pt x="1033868" y="5721234"/>
                </a:cubicBezTo>
                <a:cubicBezTo>
                  <a:pt x="1062109" y="5710513"/>
                  <a:pt x="1082767" y="5731476"/>
                  <a:pt x="1105647" y="5736600"/>
                </a:cubicBezTo>
                <a:lnTo>
                  <a:pt x="1174816" y="5743225"/>
                </a:lnTo>
                <a:lnTo>
                  <a:pt x="1221319" y="5744508"/>
                </a:lnTo>
                <a:lnTo>
                  <a:pt x="1228064" y="5744253"/>
                </a:lnTo>
                <a:lnTo>
                  <a:pt x="1283851" y="5735184"/>
                </a:lnTo>
                <a:cubicBezTo>
                  <a:pt x="1285152" y="5736840"/>
                  <a:pt x="1286902" y="5738381"/>
                  <a:pt x="1289051" y="5739751"/>
                </a:cubicBezTo>
                <a:lnTo>
                  <a:pt x="1306532" y="5744407"/>
                </a:lnTo>
                <a:lnTo>
                  <a:pt x="1321509" y="5738956"/>
                </a:lnTo>
                <a:lnTo>
                  <a:pt x="1391643" y="5729239"/>
                </a:lnTo>
                <a:lnTo>
                  <a:pt x="1494243" y="5720287"/>
                </a:lnTo>
                <a:lnTo>
                  <a:pt x="1509747" y="5714681"/>
                </a:lnTo>
                <a:cubicBezTo>
                  <a:pt x="1545134" y="5708526"/>
                  <a:pt x="1587810" y="5714907"/>
                  <a:pt x="1610369" y="5700983"/>
                </a:cubicBezTo>
                <a:lnTo>
                  <a:pt x="1663169" y="5698865"/>
                </a:lnTo>
                <a:lnTo>
                  <a:pt x="1669042" y="5703989"/>
                </a:lnTo>
                <a:lnTo>
                  <a:pt x="1684628" y="5702636"/>
                </a:lnTo>
                <a:lnTo>
                  <a:pt x="1688821" y="5703398"/>
                </a:lnTo>
                <a:cubicBezTo>
                  <a:pt x="1696821" y="5704879"/>
                  <a:pt x="1704759" y="5706162"/>
                  <a:pt x="1712805" y="5706645"/>
                </a:cubicBezTo>
                <a:cubicBezTo>
                  <a:pt x="1711956" y="5701808"/>
                  <a:pt x="1713805" y="5698781"/>
                  <a:pt x="1717254" y="5696916"/>
                </a:cubicBezTo>
                <a:lnTo>
                  <a:pt x="1724325" y="5695534"/>
                </a:lnTo>
                <a:lnTo>
                  <a:pt x="1983344" y="5695534"/>
                </a:lnTo>
                <a:lnTo>
                  <a:pt x="2005548" y="5704463"/>
                </a:lnTo>
                <a:lnTo>
                  <a:pt x="2074717" y="5711089"/>
                </a:lnTo>
                <a:lnTo>
                  <a:pt x="2121220" y="5712372"/>
                </a:lnTo>
                <a:lnTo>
                  <a:pt x="2127966" y="5712119"/>
                </a:lnTo>
                <a:lnTo>
                  <a:pt x="2183754" y="5703050"/>
                </a:lnTo>
                <a:cubicBezTo>
                  <a:pt x="2185053" y="5704705"/>
                  <a:pt x="2186804" y="5706245"/>
                  <a:pt x="2188953" y="5707616"/>
                </a:cubicBezTo>
                <a:lnTo>
                  <a:pt x="2206433" y="5712273"/>
                </a:lnTo>
                <a:lnTo>
                  <a:pt x="2221412" y="5706821"/>
                </a:lnTo>
                <a:lnTo>
                  <a:pt x="2291546" y="5697104"/>
                </a:lnTo>
                <a:lnTo>
                  <a:pt x="2309553" y="5695533"/>
                </a:lnTo>
                <a:lnTo>
                  <a:pt x="3061820" y="5695534"/>
                </a:lnTo>
                <a:lnTo>
                  <a:pt x="3712119" y="5695533"/>
                </a:lnTo>
                <a:lnTo>
                  <a:pt x="4140448" y="5695533"/>
                </a:lnTo>
                <a:lnTo>
                  <a:pt x="4174676" y="5695691"/>
                </a:lnTo>
                <a:cubicBezTo>
                  <a:pt x="4167087" y="5702899"/>
                  <a:pt x="4325515" y="5701697"/>
                  <a:pt x="4382671" y="5695766"/>
                </a:cubicBezTo>
                <a:lnTo>
                  <a:pt x="4384112" y="5695533"/>
                </a:lnTo>
                <a:lnTo>
                  <a:pt x="6787989" y="5695533"/>
                </a:lnTo>
                <a:lnTo>
                  <a:pt x="10749266" y="5695534"/>
                </a:lnTo>
                <a:cubicBezTo>
                  <a:pt x="10769596" y="5695478"/>
                  <a:pt x="10786063" y="5679626"/>
                  <a:pt x="10786115" y="5660054"/>
                </a:cubicBezTo>
                <a:lnTo>
                  <a:pt x="10786115" y="3070919"/>
                </a:lnTo>
                <a:lnTo>
                  <a:pt x="10786115" y="2754250"/>
                </a:lnTo>
                <a:lnTo>
                  <a:pt x="10786115" y="165117"/>
                </a:lnTo>
                <a:cubicBezTo>
                  <a:pt x="10785998" y="145583"/>
                  <a:pt x="10769553" y="129789"/>
                  <a:pt x="10749266" y="129737"/>
                </a:cubicBezTo>
                <a:lnTo>
                  <a:pt x="9074603" y="129738"/>
                </a:lnTo>
                <a:lnTo>
                  <a:pt x="9019942" y="119783"/>
                </a:lnTo>
                <a:cubicBezTo>
                  <a:pt x="8989263" y="120221"/>
                  <a:pt x="8982459" y="126420"/>
                  <a:pt x="8963717" y="129737"/>
                </a:cubicBezTo>
                <a:lnTo>
                  <a:pt x="8214458" y="129737"/>
                </a:lnTo>
                <a:lnTo>
                  <a:pt x="8115002" y="129738"/>
                </a:lnTo>
                <a:lnTo>
                  <a:pt x="8059453" y="119128"/>
                </a:lnTo>
                <a:cubicBezTo>
                  <a:pt x="8037107" y="127610"/>
                  <a:pt x="8020762" y="111023"/>
                  <a:pt x="8002660" y="106969"/>
                </a:cubicBezTo>
                <a:lnTo>
                  <a:pt x="7947930" y="101727"/>
                </a:lnTo>
                <a:lnTo>
                  <a:pt x="7905797" y="100913"/>
                </a:lnTo>
                <a:lnTo>
                  <a:pt x="7861655" y="108089"/>
                </a:lnTo>
                <a:cubicBezTo>
                  <a:pt x="7849332" y="108787"/>
                  <a:pt x="7846073" y="104320"/>
                  <a:pt x="7831859" y="105104"/>
                </a:cubicBezTo>
                <a:lnTo>
                  <a:pt x="7776366" y="112792"/>
                </a:lnTo>
                <a:lnTo>
                  <a:pt x="7695184" y="119876"/>
                </a:lnTo>
                <a:lnTo>
                  <a:pt x="7639301" y="127426"/>
                </a:lnTo>
                <a:lnTo>
                  <a:pt x="7628525" y="129738"/>
                </a:lnTo>
                <a:lnTo>
                  <a:pt x="7262859" y="129738"/>
                </a:lnTo>
                <a:lnTo>
                  <a:pt x="7235885" y="127154"/>
                </a:lnTo>
                <a:lnTo>
                  <a:pt x="7144881" y="129738"/>
                </a:lnTo>
                <a:lnTo>
                  <a:pt x="7131665" y="126217"/>
                </a:lnTo>
                <a:lnTo>
                  <a:pt x="7042693" y="129738"/>
                </a:lnTo>
                <a:cubicBezTo>
                  <a:pt x="7013231" y="129240"/>
                  <a:pt x="6962176" y="130026"/>
                  <a:pt x="6945213" y="126748"/>
                </a:cubicBezTo>
                <a:lnTo>
                  <a:pt x="6937934" y="118713"/>
                </a:lnTo>
                <a:lnTo>
                  <a:pt x="6916555" y="118008"/>
                </a:lnTo>
                <a:cubicBezTo>
                  <a:pt x="6914992" y="118623"/>
                  <a:pt x="6884170" y="118110"/>
                  <a:pt x="6882898" y="118162"/>
                </a:cubicBezTo>
                <a:lnTo>
                  <a:pt x="6807508" y="126594"/>
                </a:lnTo>
                <a:lnTo>
                  <a:pt x="156423" y="121898"/>
                </a:lnTo>
                <a:close/>
                <a:moveTo>
                  <a:pt x="0" y="0"/>
                </a:moveTo>
                <a:lnTo>
                  <a:pt x="10907824" y="19468"/>
                </a:lnTo>
                <a:cubicBezTo>
                  <a:pt x="10900366" y="1959353"/>
                  <a:pt x="10904773" y="3868028"/>
                  <a:pt x="10897315" y="5807913"/>
                </a:cubicBezTo>
                <a:lnTo>
                  <a:pt x="5115" y="5835286"/>
                </a:lnTo>
                <a:cubicBezTo>
                  <a:pt x="5115" y="3891836"/>
                  <a:pt x="0" y="1943450"/>
                  <a:pt x="0" y="0"/>
                </a:cubicBezTo>
                <a:close/>
              </a:path>
            </a:pathLst>
          </a:custGeom>
          <a:solidFill>
            <a:srgbClr val="EFEEE9"/>
          </a:solidFill>
          <a:ln>
            <a:noFill/>
          </a:ln>
          <a:effectLst>
            <a:outerShdw blurRad="63500" dist="254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137E66-C26D-4AD8-AFDB-A9C8E80F5FB1}"/>
              </a:ext>
            </a:extLst>
          </p:cNvPr>
          <p:cNvSpPr txBox="1"/>
          <p:nvPr/>
        </p:nvSpPr>
        <p:spPr>
          <a:xfrm>
            <a:off x="933603" y="5152124"/>
            <a:ext cx="998619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 Cataluña, el </a:t>
            </a:r>
            <a:r>
              <a:rPr lang="es-E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0,4%</a:t>
            </a:r>
            <a:r>
              <a:rPr lang="es-E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 población está infectada por VIH (</a:t>
            </a:r>
            <a:r>
              <a:rPr lang="es-E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34.000</a:t>
            </a:r>
            <a:r>
              <a:rPr lang="es-E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s-E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Alrededor del </a:t>
            </a:r>
            <a:r>
              <a:rPr lang="es-E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9%</a:t>
            </a:r>
            <a:r>
              <a:rPr lang="es-E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de las personas infectadas no lo saben (</a:t>
            </a:r>
            <a:r>
              <a:rPr lang="es-ES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3.000</a:t>
            </a:r>
            <a:r>
              <a:rPr lang="es-ES" sz="26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6E10429-DD15-4959-B1FC-7B73AF198647}"/>
              </a:ext>
            </a:extLst>
          </p:cNvPr>
          <p:cNvSpPr txBox="1"/>
          <p:nvPr/>
        </p:nvSpPr>
        <p:spPr>
          <a:xfrm>
            <a:off x="4921530" y="6513607"/>
            <a:ext cx="7083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0" i="0" dirty="0">
                <a:effectLst/>
                <a:latin typeface="Arial" panose="020B0604020202020204" pitchFamily="34" charset="0"/>
              </a:rPr>
              <a:t>Pla </a:t>
            </a:r>
            <a:r>
              <a:rPr lang="es-ES" sz="1200" b="0" i="0" dirty="0" err="1">
                <a:effectLst/>
                <a:latin typeface="Arial" panose="020B0604020202020204" pitchFamily="34" charset="0"/>
              </a:rPr>
              <a:t>d’acció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 </a:t>
            </a:r>
            <a:r>
              <a:rPr lang="es-ES" sz="1200" b="0" i="0" dirty="0" err="1">
                <a:effectLst/>
                <a:latin typeface="Arial" panose="020B0604020202020204" pitchFamily="34" charset="0"/>
              </a:rPr>
              <a:t>enfront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 del VIH i </a:t>
            </a:r>
            <a:r>
              <a:rPr lang="es-ES" sz="1200" b="0" i="0" dirty="0" err="1">
                <a:effectLst/>
                <a:latin typeface="Arial" panose="020B0604020202020204" pitchFamily="34" charset="0"/>
              </a:rPr>
              <a:t>altres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 ITS 2021-2030 </a:t>
            </a:r>
            <a:r>
              <a:rPr lang="es-ES" sz="1200" b="0" i="0" dirty="0" err="1">
                <a:effectLst/>
                <a:latin typeface="Arial" panose="020B0604020202020204" pitchFamily="34" charset="0"/>
              </a:rPr>
              <a:t>Comissió</a:t>
            </a:r>
            <a:r>
              <a:rPr lang="es-ES" sz="1200" b="0" i="0" dirty="0">
                <a:effectLst/>
                <a:latin typeface="Arial" panose="020B0604020202020204" pitchFamily="34" charset="0"/>
              </a:rPr>
              <a:t> Interdepartamental de la Sida a Catalunya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19804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 descr="Un autobús en la calle&#10;&#10;Descripción generada automáticamente con confianza media">
            <a:extLst>
              <a:ext uri="{FF2B5EF4-FFF2-40B4-BE49-F238E27FC236}">
                <a16:creationId xmlns:a16="http://schemas.microsoft.com/office/drawing/2014/main" id="{DC10B869-408A-4056-9BE0-5B3CC0567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8D260AF-4F71-44E1-A2C7-37A4F2E2D67C}"/>
              </a:ext>
            </a:extLst>
          </p:cNvPr>
          <p:cNvSpPr txBox="1"/>
          <p:nvPr/>
        </p:nvSpPr>
        <p:spPr>
          <a:xfrm>
            <a:off x="96550" y="5745293"/>
            <a:ext cx="100542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En Catalunya, </a:t>
            </a:r>
            <a:r>
              <a:rPr lang="es-ES" sz="28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55 Servicios de Urgencias </a:t>
            </a:r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de Hospitales públicos</a:t>
            </a:r>
          </a:p>
          <a:p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Cada Servicio de Urgencias </a:t>
            </a:r>
            <a:r>
              <a:rPr lang="es-ES" sz="2800" baseline="-250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͌</a:t>
            </a:r>
            <a:r>
              <a:rPr lang="es-ES" sz="280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 (20-200)</a:t>
            </a:r>
            <a:r>
              <a:rPr lang="es-ES" sz="2800" dirty="0">
                <a:latin typeface="Cambria" panose="02040503050406030204" pitchFamily="18" charset="0"/>
                <a:ea typeface="Cambria" panose="02040503050406030204" pitchFamily="18" charset="0"/>
              </a:rPr>
              <a:t> personas infectadas</a:t>
            </a:r>
          </a:p>
        </p:txBody>
      </p:sp>
      <p:pic>
        <p:nvPicPr>
          <p:cNvPr id="4098" name="Picture 2" descr="Póster «24/7 365 Hustle No Rest Objetivo para las estrellas y el éxito  Tshirt» de sixfigurecraft | Redbubble">
            <a:extLst>
              <a:ext uri="{FF2B5EF4-FFF2-40B4-BE49-F238E27FC236}">
                <a16:creationId xmlns:a16="http://schemas.microsoft.com/office/drawing/2014/main" id="{89E1B6F5-45FA-4567-9D3E-386A450E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475" y="1908072"/>
            <a:ext cx="3678621" cy="36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4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5E8D0AC-231E-4B14-A42C-9E408F3CDC9A}"/>
              </a:ext>
            </a:extLst>
          </p:cNvPr>
          <p:cNvGrpSpPr/>
          <p:nvPr/>
        </p:nvGrpSpPr>
        <p:grpSpPr>
          <a:xfrm>
            <a:off x="0" y="246856"/>
            <a:ext cx="12490336" cy="6364287"/>
            <a:chOff x="0" y="246856"/>
            <a:chExt cx="12490336" cy="6364287"/>
          </a:xfrm>
        </p:grpSpPr>
        <p:pic>
          <p:nvPicPr>
            <p:cNvPr id="5" name="Picture 8">
              <a:extLst>
                <a:ext uri="{FF2B5EF4-FFF2-40B4-BE49-F238E27FC236}">
                  <a16:creationId xmlns:a16="http://schemas.microsoft.com/office/drawing/2014/main" id="{97E5152B-8EC4-497E-A7CE-5DC10F4475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807"/>
            <a:stretch/>
          </p:blipFill>
          <p:spPr bwMode="auto">
            <a:xfrm>
              <a:off x="0" y="246856"/>
              <a:ext cx="12490336" cy="636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4B6A41B1-4F4F-4499-BBC8-F7F337A1ECC2}"/>
                </a:ext>
              </a:extLst>
            </p:cNvPr>
            <p:cNvSpPr txBox="1"/>
            <p:nvPr/>
          </p:nvSpPr>
          <p:spPr>
            <a:xfrm>
              <a:off x="3657599" y="830318"/>
              <a:ext cx="4544834" cy="461665"/>
            </a:xfrm>
            <a:prstGeom prst="rect">
              <a:avLst/>
            </a:prstGeom>
            <a:solidFill>
              <a:srgbClr val="A64D4B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Peor pronóstico y calidad de vida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FA62010-0DCE-402D-87CD-55FD553AB40F}"/>
                </a:ext>
              </a:extLst>
            </p:cNvPr>
            <p:cNvSpPr txBox="1"/>
            <p:nvPr/>
          </p:nvSpPr>
          <p:spPr>
            <a:xfrm>
              <a:off x="4587765" y="2864069"/>
              <a:ext cx="4478983" cy="461665"/>
            </a:xfrm>
            <a:prstGeom prst="rect">
              <a:avLst/>
            </a:prstGeom>
            <a:solidFill>
              <a:srgbClr val="A64D4B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Aumento de los costes sanitarios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0241EB2-5D3F-4670-A0EF-4050A47F0968}"/>
                </a:ext>
              </a:extLst>
            </p:cNvPr>
            <p:cNvSpPr txBox="1"/>
            <p:nvPr/>
          </p:nvSpPr>
          <p:spPr>
            <a:xfrm>
              <a:off x="6074980" y="5013434"/>
              <a:ext cx="4703660" cy="461665"/>
            </a:xfrm>
            <a:prstGeom prst="rect">
              <a:avLst/>
            </a:prstGeom>
            <a:solidFill>
              <a:srgbClr val="A64D4B"/>
            </a:solidFill>
          </p:spPr>
          <p:txBody>
            <a:bodyPr wrap="none" rtlCol="0">
              <a:spAutoFit/>
            </a:bodyPr>
            <a:lstStyle/>
            <a:p>
              <a:r>
                <a:rPr lang="es-ES" sz="2400" dirty="0">
                  <a:latin typeface="Cambria" panose="02040503050406030204" pitchFamily="18" charset="0"/>
                  <a:ea typeface="Cambria" panose="02040503050406030204" pitchFamily="18" charset="0"/>
                </a:rPr>
                <a:t>Mayor propagación de la epidemia</a:t>
              </a:r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D4524C56-5C20-421A-8918-7CC20A0B4326}"/>
                </a:ext>
              </a:extLst>
            </p:cNvPr>
            <p:cNvSpPr txBox="1"/>
            <p:nvPr/>
          </p:nvSpPr>
          <p:spPr>
            <a:xfrm>
              <a:off x="4403834" y="1431694"/>
              <a:ext cx="5265683" cy="646331"/>
            </a:xfrm>
            <a:prstGeom prst="rect">
              <a:avLst/>
            </a:prstGeom>
            <a:solidFill>
              <a:srgbClr val="F6EEED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El </a:t>
              </a:r>
              <a:r>
                <a:rPr lang="es-ES" b="1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diagnóstico tardío multiplica</a:t>
              </a:r>
              <a:r>
                <a:rPr lang="es-ES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s-ES" b="1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por 5 el riego de muerte </a:t>
              </a:r>
              <a:r>
                <a:rPr lang="es-ES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respecto al diagnóstico precoz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B2D32B1A-7380-48D4-A16D-4255290E20F1}"/>
                </a:ext>
              </a:extLst>
            </p:cNvPr>
            <p:cNvSpPr txBox="1"/>
            <p:nvPr/>
          </p:nvSpPr>
          <p:spPr>
            <a:xfrm>
              <a:off x="5291959" y="3330378"/>
              <a:ext cx="5265683" cy="1200329"/>
            </a:xfrm>
            <a:prstGeom prst="rect">
              <a:avLst/>
            </a:prstGeom>
            <a:solidFill>
              <a:srgbClr val="F6EEED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La tasa de morbilidad y de hospitalizaciones en pacientes con diagnóstico tardío </a:t>
              </a:r>
              <a:r>
                <a:rPr lang="es-ES" b="1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incrementa significativamente el coste del tratamiento posterior</a:t>
              </a:r>
              <a:endParaRPr lang="es-ES" dirty="0">
                <a:solidFill>
                  <a:srgbClr val="A0403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1707FEA-AD62-43CC-AE72-6201AB931B12}"/>
                </a:ext>
              </a:extLst>
            </p:cNvPr>
            <p:cNvSpPr txBox="1"/>
            <p:nvPr/>
          </p:nvSpPr>
          <p:spPr>
            <a:xfrm>
              <a:off x="6716110" y="5519050"/>
              <a:ext cx="5265683" cy="923330"/>
            </a:xfrm>
            <a:prstGeom prst="rect">
              <a:avLst/>
            </a:prstGeom>
            <a:solidFill>
              <a:srgbClr val="F6EEED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La </a:t>
              </a:r>
              <a:r>
                <a:rPr lang="es-ES" b="1" dirty="0">
                  <a:solidFill>
                    <a:srgbClr val="A0403E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tasa de transmisión del VIH es 3,5 veces más alta en personas que desconocen su infección</a:t>
              </a:r>
            </a:p>
            <a:p>
              <a:endParaRPr lang="es-ES" b="1" dirty="0">
                <a:solidFill>
                  <a:srgbClr val="A0403E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id="{DD5E24A1-5073-41CD-A839-7E243DD0B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318327" y="89600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159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008198D-FCF3-41E4-A622-7191D7174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0A99D6-3B1E-4F49-B2C7-2C2BDBEA8C7A}"/>
              </a:ext>
            </a:extLst>
          </p:cNvPr>
          <p:cNvGrpSpPr/>
          <p:nvPr/>
        </p:nvGrpSpPr>
        <p:grpSpPr>
          <a:xfrm>
            <a:off x="0" y="108265"/>
            <a:ext cx="9228084" cy="1237594"/>
            <a:chOff x="1030014" y="1776248"/>
            <a:chExt cx="5612524" cy="1237594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1FB4468-5987-4B05-A627-F4307A8FD51B}"/>
                </a:ext>
              </a:extLst>
            </p:cNvPr>
            <p:cNvSpPr/>
            <p:nvPr/>
          </p:nvSpPr>
          <p:spPr>
            <a:xfrm>
              <a:off x="1208690" y="1965434"/>
              <a:ext cx="5244662" cy="923330"/>
            </a:xfrm>
            <a:custGeom>
              <a:avLst/>
              <a:gdLst>
                <a:gd name="connsiteX0" fmla="*/ 0 w 5244662"/>
                <a:gd name="connsiteY0" fmla="*/ 0 h 923330"/>
                <a:gd name="connsiteX1" fmla="*/ 477847 w 5244662"/>
                <a:gd name="connsiteY1" fmla="*/ 0 h 923330"/>
                <a:gd name="connsiteX2" fmla="*/ 903247 w 5244662"/>
                <a:gd name="connsiteY2" fmla="*/ 0 h 923330"/>
                <a:gd name="connsiteX3" fmla="*/ 1433541 w 5244662"/>
                <a:gd name="connsiteY3" fmla="*/ 0 h 923330"/>
                <a:gd name="connsiteX4" fmla="*/ 1911388 w 5244662"/>
                <a:gd name="connsiteY4" fmla="*/ 0 h 923330"/>
                <a:gd name="connsiteX5" fmla="*/ 2599021 w 5244662"/>
                <a:gd name="connsiteY5" fmla="*/ 0 h 923330"/>
                <a:gd name="connsiteX6" fmla="*/ 3234208 w 5244662"/>
                <a:gd name="connsiteY6" fmla="*/ 0 h 923330"/>
                <a:gd name="connsiteX7" fmla="*/ 3764502 w 5244662"/>
                <a:gd name="connsiteY7" fmla="*/ 0 h 923330"/>
                <a:gd name="connsiteX8" fmla="*/ 4347242 w 5244662"/>
                <a:gd name="connsiteY8" fmla="*/ 0 h 923330"/>
                <a:gd name="connsiteX9" fmla="*/ 5244662 w 5244662"/>
                <a:gd name="connsiteY9" fmla="*/ 0 h 923330"/>
                <a:gd name="connsiteX10" fmla="*/ 5244662 w 5244662"/>
                <a:gd name="connsiteY10" fmla="*/ 470898 h 923330"/>
                <a:gd name="connsiteX11" fmla="*/ 5244662 w 5244662"/>
                <a:gd name="connsiteY11" fmla="*/ 923330 h 923330"/>
                <a:gd name="connsiteX12" fmla="*/ 4609475 w 5244662"/>
                <a:gd name="connsiteY12" fmla="*/ 923330 h 923330"/>
                <a:gd name="connsiteX13" fmla="*/ 4131628 w 5244662"/>
                <a:gd name="connsiteY13" fmla="*/ 923330 h 923330"/>
                <a:gd name="connsiteX14" fmla="*/ 3496441 w 5244662"/>
                <a:gd name="connsiteY14" fmla="*/ 923330 h 923330"/>
                <a:gd name="connsiteX15" fmla="*/ 2861254 w 5244662"/>
                <a:gd name="connsiteY15" fmla="*/ 923330 h 923330"/>
                <a:gd name="connsiteX16" fmla="*/ 2278514 w 5244662"/>
                <a:gd name="connsiteY16" fmla="*/ 923330 h 923330"/>
                <a:gd name="connsiteX17" fmla="*/ 1748221 w 5244662"/>
                <a:gd name="connsiteY17" fmla="*/ 923330 h 923330"/>
                <a:gd name="connsiteX18" fmla="*/ 1217927 w 5244662"/>
                <a:gd name="connsiteY18" fmla="*/ 923330 h 923330"/>
                <a:gd name="connsiteX19" fmla="*/ 792527 w 5244662"/>
                <a:gd name="connsiteY19" fmla="*/ 923330 h 923330"/>
                <a:gd name="connsiteX20" fmla="*/ 0 w 5244662"/>
                <a:gd name="connsiteY20" fmla="*/ 923330 h 923330"/>
                <a:gd name="connsiteX21" fmla="*/ 0 w 5244662"/>
                <a:gd name="connsiteY21" fmla="*/ 480132 h 923330"/>
                <a:gd name="connsiteX22" fmla="*/ 0 w 5244662"/>
                <a:gd name="connsiteY22" fmla="*/ 0 h 9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4662" h="923330" fill="none" extrusionOk="0">
                  <a:moveTo>
                    <a:pt x="0" y="0"/>
                  </a:moveTo>
                  <a:cubicBezTo>
                    <a:pt x="184655" y="-25688"/>
                    <a:pt x="381015" y="21022"/>
                    <a:pt x="477847" y="0"/>
                  </a:cubicBezTo>
                  <a:cubicBezTo>
                    <a:pt x="574679" y="-21022"/>
                    <a:pt x="744926" y="20908"/>
                    <a:pt x="903247" y="0"/>
                  </a:cubicBezTo>
                  <a:cubicBezTo>
                    <a:pt x="1061568" y="-20908"/>
                    <a:pt x="1205271" y="10255"/>
                    <a:pt x="1433541" y="0"/>
                  </a:cubicBezTo>
                  <a:cubicBezTo>
                    <a:pt x="1661811" y="-10255"/>
                    <a:pt x="1758237" y="53122"/>
                    <a:pt x="1911388" y="0"/>
                  </a:cubicBezTo>
                  <a:cubicBezTo>
                    <a:pt x="2064539" y="-53122"/>
                    <a:pt x="2441979" y="9440"/>
                    <a:pt x="2599021" y="0"/>
                  </a:cubicBezTo>
                  <a:cubicBezTo>
                    <a:pt x="2756063" y="-9440"/>
                    <a:pt x="3078223" y="62227"/>
                    <a:pt x="3234208" y="0"/>
                  </a:cubicBezTo>
                  <a:cubicBezTo>
                    <a:pt x="3390193" y="-62227"/>
                    <a:pt x="3597152" y="38945"/>
                    <a:pt x="3764502" y="0"/>
                  </a:cubicBezTo>
                  <a:cubicBezTo>
                    <a:pt x="3931852" y="-38945"/>
                    <a:pt x="4155339" y="36699"/>
                    <a:pt x="4347242" y="0"/>
                  </a:cubicBezTo>
                  <a:cubicBezTo>
                    <a:pt x="4539145" y="-36699"/>
                    <a:pt x="5043208" y="63784"/>
                    <a:pt x="5244662" y="0"/>
                  </a:cubicBezTo>
                  <a:cubicBezTo>
                    <a:pt x="5253344" y="206892"/>
                    <a:pt x="5234319" y="330088"/>
                    <a:pt x="5244662" y="470898"/>
                  </a:cubicBezTo>
                  <a:cubicBezTo>
                    <a:pt x="5255005" y="611708"/>
                    <a:pt x="5237436" y="726162"/>
                    <a:pt x="5244662" y="923330"/>
                  </a:cubicBezTo>
                  <a:cubicBezTo>
                    <a:pt x="5029314" y="982632"/>
                    <a:pt x="4761195" y="847975"/>
                    <a:pt x="4609475" y="923330"/>
                  </a:cubicBezTo>
                  <a:cubicBezTo>
                    <a:pt x="4457755" y="998685"/>
                    <a:pt x="4256851" y="872475"/>
                    <a:pt x="4131628" y="923330"/>
                  </a:cubicBezTo>
                  <a:cubicBezTo>
                    <a:pt x="4006405" y="974185"/>
                    <a:pt x="3723001" y="917358"/>
                    <a:pt x="3496441" y="923330"/>
                  </a:cubicBezTo>
                  <a:cubicBezTo>
                    <a:pt x="3269881" y="929302"/>
                    <a:pt x="3082941" y="884593"/>
                    <a:pt x="2861254" y="923330"/>
                  </a:cubicBezTo>
                  <a:cubicBezTo>
                    <a:pt x="2639567" y="962067"/>
                    <a:pt x="2528847" y="911533"/>
                    <a:pt x="2278514" y="923330"/>
                  </a:cubicBezTo>
                  <a:cubicBezTo>
                    <a:pt x="2028181" y="935127"/>
                    <a:pt x="1884154" y="860108"/>
                    <a:pt x="1748221" y="923330"/>
                  </a:cubicBezTo>
                  <a:cubicBezTo>
                    <a:pt x="1612288" y="986552"/>
                    <a:pt x="1438097" y="911964"/>
                    <a:pt x="1217927" y="923330"/>
                  </a:cubicBezTo>
                  <a:cubicBezTo>
                    <a:pt x="997757" y="934696"/>
                    <a:pt x="981843" y="914426"/>
                    <a:pt x="792527" y="923330"/>
                  </a:cubicBezTo>
                  <a:cubicBezTo>
                    <a:pt x="603211" y="932234"/>
                    <a:pt x="331566" y="898754"/>
                    <a:pt x="0" y="923330"/>
                  </a:cubicBezTo>
                  <a:cubicBezTo>
                    <a:pt x="-14787" y="761760"/>
                    <a:pt x="48674" y="684226"/>
                    <a:pt x="0" y="480132"/>
                  </a:cubicBezTo>
                  <a:cubicBezTo>
                    <a:pt x="-48674" y="276038"/>
                    <a:pt x="5868" y="144259"/>
                    <a:pt x="0" y="0"/>
                  </a:cubicBezTo>
                  <a:close/>
                </a:path>
                <a:path w="5244662" h="923330" stroke="0" extrusionOk="0">
                  <a:moveTo>
                    <a:pt x="0" y="0"/>
                  </a:moveTo>
                  <a:cubicBezTo>
                    <a:pt x="185731" y="-36099"/>
                    <a:pt x="459717" y="17947"/>
                    <a:pt x="687633" y="0"/>
                  </a:cubicBezTo>
                  <a:cubicBezTo>
                    <a:pt x="915549" y="-17947"/>
                    <a:pt x="999728" y="22258"/>
                    <a:pt x="1217927" y="0"/>
                  </a:cubicBezTo>
                  <a:cubicBezTo>
                    <a:pt x="1436126" y="-22258"/>
                    <a:pt x="1618000" y="8693"/>
                    <a:pt x="1800667" y="0"/>
                  </a:cubicBezTo>
                  <a:cubicBezTo>
                    <a:pt x="1983334" y="-8693"/>
                    <a:pt x="2113881" y="27385"/>
                    <a:pt x="2226068" y="0"/>
                  </a:cubicBezTo>
                  <a:cubicBezTo>
                    <a:pt x="2338255" y="-27385"/>
                    <a:pt x="2592805" y="14844"/>
                    <a:pt x="2861254" y="0"/>
                  </a:cubicBezTo>
                  <a:cubicBezTo>
                    <a:pt x="3129703" y="-14844"/>
                    <a:pt x="3283331" y="53540"/>
                    <a:pt x="3391548" y="0"/>
                  </a:cubicBezTo>
                  <a:cubicBezTo>
                    <a:pt x="3499765" y="-53540"/>
                    <a:pt x="3721927" y="23504"/>
                    <a:pt x="3816948" y="0"/>
                  </a:cubicBezTo>
                  <a:cubicBezTo>
                    <a:pt x="3911969" y="-23504"/>
                    <a:pt x="4199968" y="16653"/>
                    <a:pt x="4452135" y="0"/>
                  </a:cubicBezTo>
                  <a:cubicBezTo>
                    <a:pt x="4704302" y="-16653"/>
                    <a:pt x="4950213" y="40057"/>
                    <a:pt x="5244662" y="0"/>
                  </a:cubicBezTo>
                  <a:cubicBezTo>
                    <a:pt x="5249784" y="127986"/>
                    <a:pt x="5222356" y="339274"/>
                    <a:pt x="5244662" y="461665"/>
                  </a:cubicBezTo>
                  <a:cubicBezTo>
                    <a:pt x="5266968" y="584057"/>
                    <a:pt x="5194499" y="800031"/>
                    <a:pt x="5244662" y="923330"/>
                  </a:cubicBezTo>
                  <a:cubicBezTo>
                    <a:pt x="5097891" y="955322"/>
                    <a:pt x="5000910" y="903320"/>
                    <a:pt x="4766815" y="923330"/>
                  </a:cubicBezTo>
                  <a:cubicBezTo>
                    <a:pt x="4532720" y="943340"/>
                    <a:pt x="4429352" y="896569"/>
                    <a:pt x="4288968" y="923330"/>
                  </a:cubicBezTo>
                  <a:cubicBezTo>
                    <a:pt x="4148584" y="950091"/>
                    <a:pt x="3820321" y="862831"/>
                    <a:pt x="3653781" y="923330"/>
                  </a:cubicBezTo>
                  <a:cubicBezTo>
                    <a:pt x="3487241" y="983829"/>
                    <a:pt x="3339446" y="905343"/>
                    <a:pt x="3175934" y="923330"/>
                  </a:cubicBezTo>
                  <a:cubicBezTo>
                    <a:pt x="3012422" y="941317"/>
                    <a:pt x="2910048" y="888792"/>
                    <a:pt x="2750534" y="923330"/>
                  </a:cubicBezTo>
                  <a:cubicBezTo>
                    <a:pt x="2591020" y="957868"/>
                    <a:pt x="2494143" y="881021"/>
                    <a:pt x="2272687" y="923330"/>
                  </a:cubicBezTo>
                  <a:cubicBezTo>
                    <a:pt x="2051231" y="965639"/>
                    <a:pt x="1818540" y="902240"/>
                    <a:pt x="1637500" y="923330"/>
                  </a:cubicBezTo>
                  <a:cubicBezTo>
                    <a:pt x="1456460" y="944420"/>
                    <a:pt x="1272709" y="850590"/>
                    <a:pt x="1002313" y="923330"/>
                  </a:cubicBezTo>
                  <a:cubicBezTo>
                    <a:pt x="731917" y="996070"/>
                    <a:pt x="372136" y="864552"/>
                    <a:pt x="0" y="923330"/>
                  </a:cubicBezTo>
                  <a:cubicBezTo>
                    <a:pt x="-31451" y="744029"/>
                    <a:pt x="8339" y="570233"/>
                    <a:pt x="0" y="480132"/>
                  </a:cubicBezTo>
                  <a:cubicBezTo>
                    <a:pt x="-8339" y="390031"/>
                    <a:pt x="33045" y="10140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 w="28575">
              <a:solidFill>
                <a:srgbClr val="C00000"/>
              </a:solidFill>
              <a:extLst>
                <a:ext uri="{C807C97D-BFC1-408E-A445-0C87EB9F89A2}">
                  <ask:lineSketchStyleProps xmlns:ask="http://schemas.microsoft.com/office/drawing/2018/sketchyshapes" sd="3077608183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9F74387-3829-4C7D-A015-8785DC9B59A7}"/>
                </a:ext>
              </a:extLst>
            </p:cNvPr>
            <p:cNvSpPr/>
            <p:nvPr/>
          </p:nvSpPr>
          <p:spPr>
            <a:xfrm>
              <a:off x="1030014" y="1776248"/>
              <a:ext cx="5612524" cy="609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6ED844D-FB38-4D80-9793-AE8649648126}"/>
                </a:ext>
              </a:extLst>
            </p:cNvPr>
            <p:cNvSpPr/>
            <p:nvPr/>
          </p:nvSpPr>
          <p:spPr>
            <a:xfrm rot="5400000">
              <a:off x="6092060" y="2463364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AA45943D-1629-4AE0-8968-D43DBA47949E}"/>
                </a:ext>
              </a:extLst>
            </p:cNvPr>
            <p:cNvSpPr/>
            <p:nvPr/>
          </p:nvSpPr>
          <p:spPr>
            <a:xfrm rot="5400000">
              <a:off x="815867" y="2400825"/>
              <a:ext cx="785646" cy="3153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EF97D146-6694-400F-AE15-8692C3CFC4DE}"/>
              </a:ext>
            </a:extLst>
          </p:cNvPr>
          <p:cNvSpPr/>
          <p:nvPr/>
        </p:nvSpPr>
        <p:spPr>
          <a:xfrm>
            <a:off x="410106" y="224140"/>
            <a:ext cx="3236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FF1A1A"/>
                </a:solidFill>
                <a:effectLst/>
              </a:rPr>
              <a:t>Objetivo</a:t>
            </a:r>
          </a:p>
        </p:txBody>
      </p:sp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E861F04E-AC62-44D5-8778-6D6D0EB8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6" y="1861912"/>
            <a:ext cx="10972800" cy="20944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Evaluar la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implementación del proyecto VIHGILA </a:t>
            </a: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SUH</a:t>
            </a: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Cataluña consistente en solicitar serología VIH en los 6 supuestos de mayor prevalencia de infección oculta por VIH.</a:t>
            </a: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88088C69-8DE0-4BE3-A816-C7BB15404216}"/>
              </a:ext>
            </a:extLst>
          </p:cNvPr>
          <p:cNvSpPr txBox="1">
            <a:spLocks/>
          </p:cNvSpPr>
          <p:nvPr/>
        </p:nvSpPr>
        <p:spPr>
          <a:xfrm>
            <a:off x="788276" y="4513940"/>
            <a:ext cx="10972800" cy="20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Consolas" panose="020B0609020204030204" pitchFamily="49" charset="0"/>
              <a:buChar char="+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584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Optimizar el </a:t>
            </a:r>
            <a:r>
              <a:rPr lang="es-E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papel de enfermería en la detección de nuevos casos de VIH </a:t>
            </a:r>
            <a:r>
              <a:rPr lang="es-E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diagnosticados o de personas con riesgo incrementado de infección.</a:t>
            </a:r>
          </a:p>
        </p:txBody>
      </p:sp>
      <p:pic>
        <p:nvPicPr>
          <p:cNvPr id="5128" name="Picture 8" descr="Learning objectives | 5º año Inglés Unidad Nº 2">
            <a:extLst>
              <a:ext uri="{FF2B5EF4-FFF2-40B4-BE49-F238E27FC236}">
                <a16:creationId xmlns:a16="http://schemas.microsoft.com/office/drawing/2014/main" id="{7CB4D1C0-616E-4844-B12C-082AF3D75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06" y="1947187"/>
            <a:ext cx="564575" cy="5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Learning objectives | 5º año Inglés Unidad Nº 2">
            <a:extLst>
              <a:ext uri="{FF2B5EF4-FFF2-40B4-BE49-F238E27FC236}">
                <a16:creationId xmlns:a16="http://schemas.microsoft.com/office/drawing/2014/main" id="{7D8163AB-9901-4632-B0CA-84CCD7AF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1" y="4651260"/>
            <a:ext cx="564575" cy="56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24F28BA2-EC80-4E18-98B0-5E2C1E88E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2626" r="20459" b="40024"/>
          <a:stretch>
            <a:fillRect/>
          </a:stretch>
        </p:blipFill>
        <p:spPr bwMode="auto">
          <a:xfrm>
            <a:off x="11232867" y="45142"/>
            <a:ext cx="7858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39312"/>
      </p:ext>
    </p:extLst>
  </p:cSld>
  <p:clrMapOvr>
    <a:masterClrMapping/>
  </p:clrMapOvr>
</p:sld>
</file>

<file path=ppt/theme/theme1.xml><?xml version="1.0" encoding="utf-8"?>
<a:theme xmlns:a="http://schemas.openxmlformats.org/drawingml/2006/main" name="AfterhoursVTI">
  <a:themeElements>
    <a:clrScheme name="Afterhours">
      <a:dk1>
        <a:sysClr val="windowText" lastClr="000000"/>
      </a:dk1>
      <a:lt1>
        <a:srgbClr val="FFFFFF"/>
      </a:lt1>
      <a:dk2>
        <a:srgbClr val="2D3122"/>
      </a:dk2>
      <a:lt2>
        <a:srgbClr val="F3F2EE"/>
      </a:lt2>
      <a:accent1>
        <a:srgbClr val="31AEC4"/>
      </a:accent1>
      <a:accent2>
        <a:srgbClr val="3163BD"/>
      </a:accent2>
      <a:accent3>
        <a:srgbClr val="5E854F"/>
      </a:accent3>
      <a:accent4>
        <a:srgbClr val="34B66C"/>
      </a:accent4>
      <a:accent5>
        <a:srgbClr val="CD2929"/>
      </a:accent5>
      <a:accent6>
        <a:srgbClr val="6946C8"/>
      </a:accent6>
      <a:hlink>
        <a:srgbClr val="0678EA"/>
      </a:hlink>
      <a:folHlink>
        <a:srgbClr val="B65887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hoursVTI" id="{90A150B1-9C08-42C7-B4E0-C1D732064FA1}" vid="{A6104589-8A83-4A64-B7F1-AAF946A405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734</Words>
  <Application>Microsoft Office PowerPoint</Application>
  <PresentationFormat>Panorámica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</vt:lpstr>
      <vt:lpstr>Consolas</vt:lpstr>
      <vt:lpstr>Franklin Gothic Heavy</vt:lpstr>
      <vt:lpstr>Wingdings</vt:lpstr>
      <vt:lpstr>AfterhoursVTI</vt:lpstr>
      <vt:lpstr>Presentación de PowerPoint</vt:lpstr>
      <vt:lpstr>Presentación de PowerPoint</vt:lpstr>
      <vt:lpstr>Urgencias: Vigilantes del diagnóstico precoz de VIH. Proyecto VIHgila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Urgencias: Otras situaciones para el diagnóstico precoz de VIH proyecto VIHGILA</dc:title>
  <dc:creator>J. Ignacio</dc:creator>
  <cp:lastModifiedBy>Emili Gené Tous</cp:lastModifiedBy>
  <cp:revision>20</cp:revision>
  <dcterms:created xsi:type="dcterms:W3CDTF">2022-05-02T08:15:57Z</dcterms:created>
  <dcterms:modified xsi:type="dcterms:W3CDTF">2022-05-04T01:19:13Z</dcterms:modified>
</cp:coreProperties>
</file>